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83DE-1D5C-46B1-AEEB-91EF0601A838}" type="datetimeFigureOut">
              <a:rPr kumimoji="1" lang="ja-JP" altLang="en-US" smtClean="0"/>
              <a:pPr/>
              <a:t>2016/8/19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14"/>
            <a:ext cx="9146019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6020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14"/>
            <a:ext cx="9146019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6020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6020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345"/>
            <a:ext cx="9146020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画面に合わせる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UGE1</dc:creator>
  <cp:lastModifiedBy>伊能富雄</cp:lastModifiedBy>
  <cp:revision>6</cp:revision>
  <dcterms:created xsi:type="dcterms:W3CDTF">2016-08-03T09:44:22Z</dcterms:created>
  <dcterms:modified xsi:type="dcterms:W3CDTF">2016-08-19T07:12:52Z</dcterms:modified>
</cp:coreProperties>
</file>