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5" r:id="rId11"/>
    <p:sldId id="266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9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3DE-1D5C-46B1-AEEB-91EF0601A838}" type="datetimeFigureOut">
              <a:rPr kumimoji="1" lang="ja-JP" altLang="en-US" smtClean="0"/>
              <a:pPr/>
              <a:t>2017/11/22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576-B063-4080-8E64-5967275234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3DE-1D5C-46B1-AEEB-91EF0601A838}" type="datetimeFigureOut">
              <a:rPr kumimoji="1" lang="ja-JP" altLang="en-US" smtClean="0"/>
              <a:pPr/>
              <a:t>2017/11/22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576-B063-4080-8E64-5967275234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3DE-1D5C-46B1-AEEB-91EF0601A838}" type="datetimeFigureOut">
              <a:rPr kumimoji="1" lang="ja-JP" altLang="en-US" smtClean="0"/>
              <a:pPr/>
              <a:t>2017/11/22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576-B063-4080-8E64-5967275234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3DE-1D5C-46B1-AEEB-91EF0601A838}" type="datetimeFigureOut">
              <a:rPr kumimoji="1" lang="ja-JP" altLang="en-US" smtClean="0"/>
              <a:pPr/>
              <a:t>2017/11/22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576-B063-4080-8E64-5967275234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3DE-1D5C-46B1-AEEB-91EF0601A838}" type="datetimeFigureOut">
              <a:rPr kumimoji="1" lang="ja-JP" altLang="en-US" smtClean="0"/>
              <a:pPr/>
              <a:t>2017/11/22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576-B063-4080-8E64-5967275234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3DE-1D5C-46B1-AEEB-91EF0601A838}" type="datetimeFigureOut">
              <a:rPr kumimoji="1" lang="ja-JP" altLang="en-US" smtClean="0"/>
              <a:pPr/>
              <a:t>2017/11/22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576-B063-4080-8E64-5967275234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3DE-1D5C-46B1-AEEB-91EF0601A838}" type="datetimeFigureOut">
              <a:rPr kumimoji="1" lang="ja-JP" altLang="en-US" smtClean="0"/>
              <a:pPr/>
              <a:t>2017/11/22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576-B063-4080-8E64-5967275234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3DE-1D5C-46B1-AEEB-91EF0601A838}" type="datetimeFigureOut">
              <a:rPr kumimoji="1" lang="ja-JP" altLang="en-US" smtClean="0"/>
              <a:pPr/>
              <a:t>2017/11/22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576-B063-4080-8E64-5967275234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3DE-1D5C-46B1-AEEB-91EF0601A838}" type="datetimeFigureOut">
              <a:rPr kumimoji="1" lang="ja-JP" altLang="en-US" smtClean="0"/>
              <a:pPr/>
              <a:t>2017/11/22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576-B063-4080-8E64-5967275234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3DE-1D5C-46B1-AEEB-91EF0601A838}" type="datetimeFigureOut">
              <a:rPr kumimoji="1" lang="ja-JP" altLang="en-US" smtClean="0"/>
              <a:pPr/>
              <a:t>2017/11/22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576-B063-4080-8E64-5967275234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83DE-1D5C-46B1-AEEB-91EF0601A838}" type="datetimeFigureOut">
              <a:rPr kumimoji="1" lang="ja-JP" altLang="en-US" smtClean="0"/>
              <a:pPr/>
              <a:t>2017/11/22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576-B063-4080-8E64-5967275234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83DE-1D5C-46B1-AEEB-91EF0601A838}" type="datetimeFigureOut">
              <a:rPr kumimoji="1" lang="ja-JP" altLang="en-US" smtClean="0"/>
              <a:pPr/>
              <a:t>2017/11/22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9B576-B063-4080-8E64-5967275234F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514"/>
            <a:ext cx="9146019" cy="68564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4"/>
            <a:ext cx="9144000" cy="68549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4"/>
            <a:ext cx="9144000" cy="68549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4"/>
            <a:ext cx="9144000" cy="68549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4"/>
            <a:ext cx="9146020" cy="68564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514"/>
            <a:ext cx="9146019" cy="68564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4"/>
            <a:ext cx="9146020" cy="685648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4"/>
            <a:ext cx="9146020" cy="68564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4345"/>
            <a:ext cx="9146020" cy="68564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4"/>
            <a:ext cx="9144000" cy="68549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4"/>
            <a:ext cx="9144000" cy="68549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画面に合わせる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5" baseType="lpstr">
      <vt:lpstr>ＭＳ Ｐゴシック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/>
  <cp:lastModifiedBy/>
  <cp:revision>6</cp:revision>
  <dcterms:created xsi:type="dcterms:W3CDTF">2016-08-03T09:44:22Z</dcterms:created>
  <dcterms:modified xsi:type="dcterms:W3CDTF">2017-11-22T08:49:08Z</dcterms:modified>
</cp:coreProperties>
</file>