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20"/>
  </p:notesMasterIdLst>
  <p:handoutMasterIdLst>
    <p:handoutMasterId r:id="rId21"/>
  </p:handoutMasterIdLst>
  <p:sldIdLst>
    <p:sldId id="260" r:id="rId2"/>
    <p:sldId id="258" r:id="rId3"/>
    <p:sldId id="261" r:id="rId4"/>
    <p:sldId id="262" r:id="rId5"/>
    <p:sldId id="263" r:id="rId6"/>
    <p:sldId id="264" r:id="rId7"/>
    <p:sldId id="265" r:id="rId8"/>
    <p:sldId id="266" r:id="rId9"/>
    <p:sldId id="275" r:id="rId10"/>
    <p:sldId id="267" r:id="rId11"/>
    <p:sldId id="268" r:id="rId12"/>
    <p:sldId id="269" r:id="rId13"/>
    <p:sldId id="270" r:id="rId14"/>
    <p:sldId id="271" r:id="rId15"/>
    <p:sldId id="272" r:id="rId16"/>
    <p:sldId id="273" r:id="rId17"/>
    <p:sldId id="274" r:id="rId18"/>
    <p:sldId id="276" r:id="rId19"/>
  </p:sldIdLst>
  <p:sldSz cx="12312650" cy="7921625"/>
  <p:notesSz cx="9869488" cy="6735763"/>
  <p:defaultTextStyle>
    <a:defPPr>
      <a:defRPr lang="ja-JP"/>
    </a:defPPr>
    <a:lvl1pPr marL="0" algn="l" defTabSz="1052330" rtl="0" eaLnBrk="1" latinLnBrk="0" hangingPunct="1">
      <a:defRPr kumimoji="1" sz="2100" kern="1200">
        <a:solidFill>
          <a:schemeClr val="tx1"/>
        </a:solidFill>
        <a:latin typeface="+mn-lt"/>
        <a:ea typeface="+mn-ea"/>
        <a:cs typeface="+mn-cs"/>
      </a:defRPr>
    </a:lvl1pPr>
    <a:lvl2pPr marL="526165" algn="l" defTabSz="1052330" rtl="0" eaLnBrk="1" latinLnBrk="0" hangingPunct="1">
      <a:defRPr kumimoji="1" sz="2100" kern="1200">
        <a:solidFill>
          <a:schemeClr val="tx1"/>
        </a:solidFill>
        <a:latin typeface="+mn-lt"/>
        <a:ea typeface="+mn-ea"/>
        <a:cs typeface="+mn-cs"/>
      </a:defRPr>
    </a:lvl2pPr>
    <a:lvl3pPr marL="1052330" algn="l" defTabSz="1052330" rtl="0" eaLnBrk="1" latinLnBrk="0" hangingPunct="1">
      <a:defRPr kumimoji="1" sz="2100" kern="1200">
        <a:solidFill>
          <a:schemeClr val="tx1"/>
        </a:solidFill>
        <a:latin typeface="+mn-lt"/>
        <a:ea typeface="+mn-ea"/>
        <a:cs typeface="+mn-cs"/>
      </a:defRPr>
    </a:lvl3pPr>
    <a:lvl4pPr marL="1578495" algn="l" defTabSz="1052330" rtl="0" eaLnBrk="1" latinLnBrk="0" hangingPunct="1">
      <a:defRPr kumimoji="1" sz="2100" kern="1200">
        <a:solidFill>
          <a:schemeClr val="tx1"/>
        </a:solidFill>
        <a:latin typeface="+mn-lt"/>
        <a:ea typeface="+mn-ea"/>
        <a:cs typeface="+mn-cs"/>
      </a:defRPr>
    </a:lvl4pPr>
    <a:lvl5pPr marL="2104660" algn="l" defTabSz="1052330" rtl="0" eaLnBrk="1" latinLnBrk="0" hangingPunct="1">
      <a:defRPr kumimoji="1" sz="2100" kern="1200">
        <a:solidFill>
          <a:schemeClr val="tx1"/>
        </a:solidFill>
        <a:latin typeface="+mn-lt"/>
        <a:ea typeface="+mn-ea"/>
        <a:cs typeface="+mn-cs"/>
      </a:defRPr>
    </a:lvl5pPr>
    <a:lvl6pPr marL="2630825" algn="l" defTabSz="1052330" rtl="0" eaLnBrk="1" latinLnBrk="0" hangingPunct="1">
      <a:defRPr kumimoji="1" sz="2100" kern="1200">
        <a:solidFill>
          <a:schemeClr val="tx1"/>
        </a:solidFill>
        <a:latin typeface="+mn-lt"/>
        <a:ea typeface="+mn-ea"/>
        <a:cs typeface="+mn-cs"/>
      </a:defRPr>
    </a:lvl6pPr>
    <a:lvl7pPr marL="3156990" algn="l" defTabSz="1052330" rtl="0" eaLnBrk="1" latinLnBrk="0" hangingPunct="1">
      <a:defRPr kumimoji="1" sz="2100" kern="1200">
        <a:solidFill>
          <a:schemeClr val="tx1"/>
        </a:solidFill>
        <a:latin typeface="+mn-lt"/>
        <a:ea typeface="+mn-ea"/>
        <a:cs typeface="+mn-cs"/>
      </a:defRPr>
    </a:lvl7pPr>
    <a:lvl8pPr marL="3683154" algn="l" defTabSz="1052330" rtl="0" eaLnBrk="1" latinLnBrk="0" hangingPunct="1">
      <a:defRPr kumimoji="1" sz="2100" kern="1200">
        <a:solidFill>
          <a:schemeClr val="tx1"/>
        </a:solidFill>
        <a:latin typeface="+mn-lt"/>
        <a:ea typeface="+mn-ea"/>
        <a:cs typeface="+mn-cs"/>
      </a:defRPr>
    </a:lvl8pPr>
    <a:lvl9pPr marL="4209319" algn="l" defTabSz="1052330" rtl="0" eaLnBrk="1" latinLnBrk="0" hangingPunct="1">
      <a:defRPr kumimoji="1" sz="21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F20BD3B-B6EF-4085-8920-DF5DFF58CFCF}">
          <p14:sldIdLst>
            <p14:sldId id="260"/>
            <p14:sldId id="258"/>
            <p14:sldId id="261"/>
            <p14:sldId id="262"/>
            <p14:sldId id="263"/>
            <p14:sldId id="264"/>
            <p14:sldId id="265"/>
            <p14:sldId id="266"/>
            <p14:sldId id="275"/>
            <p14:sldId id="267"/>
            <p14:sldId id="268"/>
            <p14:sldId id="269"/>
            <p14:sldId id="270"/>
            <p14:sldId id="271"/>
            <p14:sldId id="272"/>
            <p14:sldId id="273"/>
            <p14:sldId id="274"/>
            <p14:sldId id="27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4" autoAdjust="0"/>
  </p:normalViewPr>
  <p:slideViewPr>
    <p:cSldViewPr showGuides="1">
      <p:cViewPr>
        <p:scale>
          <a:sx n="100" d="100"/>
          <a:sy n="100" d="100"/>
        </p:scale>
        <p:origin x="552" y="1050"/>
      </p:cViewPr>
      <p:guideLst>
        <p:guide orient="horz" pos="2495"/>
        <p:guide pos="387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71" d="100"/>
          <a:sy n="71" d="100"/>
        </p:scale>
        <p:origin x="-1764" y="-102"/>
      </p:cViewPr>
      <p:guideLst>
        <p:guide orient="horz" pos="2122"/>
        <p:guide pos="310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6581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4276779" cy="336788"/>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0429" y="0"/>
            <a:ext cx="4276779" cy="336788"/>
          </a:xfrm>
          <a:prstGeom prst="rect">
            <a:avLst/>
          </a:prstGeom>
        </p:spPr>
        <p:txBody>
          <a:bodyPr vert="horz" lIns="91426" tIns="45713" rIns="91426" bIns="45713" rtlCol="0"/>
          <a:lstStyle>
            <a:lvl1pPr algn="r">
              <a:defRPr sz="1200"/>
            </a:lvl1pPr>
          </a:lstStyle>
          <a:p>
            <a:fld id="{CD084E07-517F-46FB-B175-0A99E96257FA}" type="datetimeFigureOut">
              <a:rPr kumimoji="1" lang="ja-JP" altLang="en-US" smtClean="0"/>
              <a:t>2014/8/19</a:t>
            </a:fld>
            <a:endParaRPr kumimoji="1" lang="ja-JP" altLang="en-US"/>
          </a:p>
        </p:txBody>
      </p:sp>
      <p:sp>
        <p:nvSpPr>
          <p:cNvPr id="4" name="スライド イメージ プレースホルダー 3"/>
          <p:cNvSpPr>
            <a:spLocks noGrp="1" noRot="1" noChangeAspect="1"/>
          </p:cNvSpPr>
          <p:nvPr>
            <p:ph type="sldImg" idx="2"/>
          </p:nvPr>
        </p:nvSpPr>
        <p:spPr>
          <a:xfrm>
            <a:off x="2970213" y="504825"/>
            <a:ext cx="3929062" cy="2527300"/>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986949" y="3199489"/>
            <a:ext cx="7895590" cy="3031094"/>
          </a:xfrm>
          <a:prstGeom prst="rect">
            <a:avLst/>
          </a:prstGeom>
        </p:spPr>
        <p:txBody>
          <a:bodyPr vert="horz" lIns="91426" tIns="45713" rIns="91426"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6397806"/>
            <a:ext cx="4276779" cy="336788"/>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0429" y="6397806"/>
            <a:ext cx="4276779" cy="336788"/>
          </a:xfrm>
          <a:prstGeom prst="rect">
            <a:avLst/>
          </a:prstGeom>
        </p:spPr>
        <p:txBody>
          <a:bodyPr vert="horz" lIns="91426" tIns="45713" rIns="91426" bIns="45713" rtlCol="0" anchor="b"/>
          <a:lstStyle>
            <a:lvl1pPr algn="r">
              <a:defRPr sz="1200"/>
            </a:lvl1pPr>
          </a:lstStyle>
          <a:p>
            <a:fld id="{F3B18C23-0157-4D08-B11D-00E723882E89}" type="slidenum">
              <a:rPr kumimoji="1" lang="ja-JP" altLang="en-US" smtClean="0"/>
              <a:t>‹#›</a:t>
            </a:fld>
            <a:endParaRPr kumimoji="1" lang="ja-JP" altLang="en-US"/>
          </a:p>
        </p:txBody>
      </p:sp>
    </p:spTree>
    <p:extLst>
      <p:ext uri="{BB962C8B-B14F-4D97-AF65-F5344CB8AC3E}">
        <p14:creationId xmlns:p14="http://schemas.microsoft.com/office/powerpoint/2010/main" val="2272526127"/>
      </p:ext>
    </p:extLst>
  </p:cSld>
  <p:clrMap bg1="lt1" tx1="dk1" bg2="lt2" tx2="dk2" accent1="accent1" accent2="accent2" accent3="accent3" accent4="accent4" accent5="accent5" accent6="accent6" hlink="hlink" folHlink="folHlink"/>
  <p:notesStyle>
    <a:lvl1pPr marL="0" algn="l" defTabSz="1052330" rtl="0" eaLnBrk="1" latinLnBrk="0" hangingPunct="1">
      <a:defRPr kumimoji="1" sz="1400" kern="1200">
        <a:solidFill>
          <a:schemeClr val="tx1"/>
        </a:solidFill>
        <a:latin typeface="+mn-lt"/>
        <a:ea typeface="+mn-ea"/>
        <a:cs typeface="+mn-cs"/>
      </a:defRPr>
    </a:lvl1pPr>
    <a:lvl2pPr marL="526165" algn="l" defTabSz="1052330" rtl="0" eaLnBrk="1" latinLnBrk="0" hangingPunct="1">
      <a:defRPr kumimoji="1" sz="1400" kern="1200">
        <a:solidFill>
          <a:schemeClr val="tx1"/>
        </a:solidFill>
        <a:latin typeface="+mn-lt"/>
        <a:ea typeface="+mn-ea"/>
        <a:cs typeface="+mn-cs"/>
      </a:defRPr>
    </a:lvl2pPr>
    <a:lvl3pPr marL="1052330" algn="l" defTabSz="1052330" rtl="0" eaLnBrk="1" latinLnBrk="0" hangingPunct="1">
      <a:defRPr kumimoji="1" sz="1400" kern="1200">
        <a:solidFill>
          <a:schemeClr val="tx1"/>
        </a:solidFill>
        <a:latin typeface="+mn-lt"/>
        <a:ea typeface="+mn-ea"/>
        <a:cs typeface="+mn-cs"/>
      </a:defRPr>
    </a:lvl3pPr>
    <a:lvl4pPr marL="1578495" algn="l" defTabSz="1052330" rtl="0" eaLnBrk="1" latinLnBrk="0" hangingPunct="1">
      <a:defRPr kumimoji="1" sz="1400" kern="1200">
        <a:solidFill>
          <a:schemeClr val="tx1"/>
        </a:solidFill>
        <a:latin typeface="+mn-lt"/>
        <a:ea typeface="+mn-ea"/>
        <a:cs typeface="+mn-cs"/>
      </a:defRPr>
    </a:lvl4pPr>
    <a:lvl5pPr marL="2104660" algn="l" defTabSz="1052330" rtl="0" eaLnBrk="1" latinLnBrk="0" hangingPunct="1">
      <a:defRPr kumimoji="1" sz="1400" kern="1200">
        <a:solidFill>
          <a:schemeClr val="tx1"/>
        </a:solidFill>
        <a:latin typeface="+mn-lt"/>
        <a:ea typeface="+mn-ea"/>
        <a:cs typeface="+mn-cs"/>
      </a:defRPr>
    </a:lvl5pPr>
    <a:lvl6pPr marL="2630825" algn="l" defTabSz="1052330" rtl="0" eaLnBrk="1" latinLnBrk="0" hangingPunct="1">
      <a:defRPr kumimoji="1" sz="1400" kern="1200">
        <a:solidFill>
          <a:schemeClr val="tx1"/>
        </a:solidFill>
        <a:latin typeface="+mn-lt"/>
        <a:ea typeface="+mn-ea"/>
        <a:cs typeface="+mn-cs"/>
      </a:defRPr>
    </a:lvl6pPr>
    <a:lvl7pPr marL="3156990" algn="l" defTabSz="1052330" rtl="0" eaLnBrk="1" latinLnBrk="0" hangingPunct="1">
      <a:defRPr kumimoji="1" sz="1400" kern="1200">
        <a:solidFill>
          <a:schemeClr val="tx1"/>
        </a:solidFill>
        <a:latin typeface="+mn-lt"/>
        <a:ea typeface="+mn-ea"/>
        <a:cs typeface="+mn-cs"/>
      </a:defRPr>
    </a:lvl7pPr>
    <a:lvl8pPr marL="3683154" algn="l" defTabSz="1052330" rtl="0" eaLnBrk="1" latinLnBrk="0" hangingPunct="1">
      <a:defRPr kumimoji="1" sz="1400" kern="1200">
        <a:solidFill>
          <a:schemeClr val="tx1"/>
        </a:solidFill>
        <a:latin typeface="+mn-lt"/>
        <a:ea typeface="+mn-ea"/>
        <a:cs typeface="+mn-cs"/>
      </a:defRPr>
    </a:lvl8pPr>
    <a:lvl9pPr marL="4209319" algn="l" defTabSz="105233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xfrm>
            <a:off x="2970213" y="504825"/>
            <a:ext cx="3929062" cy="2527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434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kumimoji="1">
                <a:solidFill>
                  <a:schemeClr val="tx1"/>
                </a:solidFill>
                <a:latin typeface="Arial" charset="0"/>
                <a:ea typeface="ＭＳ Ｐゴシック" charset="-128"/>
              </a:defRPr>
            </a:lvl1pPr>
            <a:lvl2pPr marL="742837" indent="-285706" eaLnBrk="0" hangingPunct="0">
              <a:defRPr kumimoji="1">
                <a:solidFill>
                  <a:schemeClr val="tx1"/>
                </a:solidFill>
                <a:latin typeface="Arial" charset="0"/>
                <a:ea typeface="ＭＳ Ｐゴシック" charset="-128"/>
              </a:defRPr>
            </a:lvl2pPr>
            <a:lvl3pPr marL="1142826" indent="-228566" eaLnBrk="0" hangingPunct="0">
              <a:defRPr kumimoji="1">
                <a:solidFill>
                  <a:schemeClr val="tx1"/>
                </a:solidFill>
                <a:latin typeface="Arial" charset="0"/>
                <a:ea typeface="ＭＳ Ｐゴシック" charset="-128"/>
              </a:defRPr>
            </a:lvl3pPr>
            <a:lvl4pPr marL="1599956" indent="-228566" eaLnBrk="0" hangingPunct="0">
              <a:defRPr kumimoji="1">
                <a:solidFill>
                  <a:schemeClr val="tx1"/>
                </a:solidFill>
                <a:latin typeface="Arial" charset="0"/>
                <a:ea typeface="ＭＳ Ｐゴシック" charset="-128"/>
              </a:defRPr>
            </a:lvl4pPr>
            <a:lvl5pPr marL="2057086" indent="-228566" eaLnBrk="0" hangingPunct="0">
              <a:defRPr kumimoji="1">
                <a:solidFill>
                  <a:schemeClr val="tx1"/>
                </a:solidFill>
                <a:latin typeface="Arial" charset="0"/>
                <a:ea typeface="ＭＳ Ｐゴシック" charset="-128"/>
              </a:defRPr>
            </a:lvl5pPr>
            <a:lvl6pPr marL="2514216" indent="-228566" defTabSz="457130" eaLnBrk="0" fontAlgn="base" hangingPunct="0">
              <a:spcBef>
                <a:spcPct val="0"/>
              </a:spcBef>
              <a:spcAft>
                <a:spcPct val="0"/>
              </a:spcAft>
              <a:defRPr kumimoji="1">
                <a:solidFill>
                  <a:schemeClr val="tx1"/>
                </a:solidFill>
                <a:latin typeface="Arial" charset="0"/>
                <a:ea typeface="ＭＳ Ｐゴシック" charset="-128"/>
              </a:defRPr>
            </a:lvl6pPr>
            <a:lvl7pPr marL="2971347" indent="-228566" defTabSz="457130" eaLnBrk="0" fontAlgn="base" hangingPunct="0">
              <a:spcBef>
                <a:spcPct val="0"/>
              </a:spcBef>
              <a:spcAft>
                <a:spcPct val="0"/>
              </a:spcAft>
              <a:defRPr kumimoji="1">
                <a:solidFill>
                  <a:schemeClr val="tx1"/>
                </a:solidFill>
                <a:latin typeface="Arial" charset="0"/>
                <a:ea typeface="ＭＳ Ｐゴシック" charset="-128"/>
              </a:defRPr>
            </a:lvl7pPr>
            <a:lvl8pPr marL="3428477" indent="-228566" defTabSz="457130" eaLnBrk="0" fontAlgn="base" hangingPunct="0">
              <a:spcBef>
                <a:spcPct val="0"/>
              </a:spcBef>
              <a:spcAft>
                <a:spcPct val="0"/>
              </a:spcAft>
              <a:defRPr kumimoji="1">
                <a:solidFill>
                  <a:schemeClr val="tx1"/>
                </a:solidFill>
                <a:latin typeface="Arial" charset="0"/>
                <a:ea typeface="ＭＳ Ｐゴシック" charset="-128"/>
              </a:defRPr>
            </a:lvl8pPr>
            <a:lvl9pPr marL="3885607" indent="-228566" defTabSz="45713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1C61B0A6-D35B-4E5E-8BDE-68AA4CAFC07B}" type="slidenum">
              <a:rPr lang="ja-JP" altLang="en-US" smtClean="0"/>
              <a:pPr eaLnBrk="1" hangingPunct="1"/>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3078163" y="3608742"/>
            <a:ext cx="8311040" cy="2188163"/>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3078163" y="5779302"/>
            <a:ext cx="8311040" cy="1584325"/>
          </a:xfrm>
        </p:spPr>
        <p:txBody>
          <a:bodyPr/>
          <a:lstStyle>
            <a:lvl1pPr marL="0" indent="0" algn="l">
              <a:buNone/>
              <a:defRPr sz="2100" b="1">
                <a:solidFill>
                  <a:schemeClr val="tx2"/>
                </a:solidFill>
              </a:defRPr>
            </a:lvl1pPr>
            <a:lvl2pPr marL="526165" indent="0" algn="ctr">
              <a:buNone/>
            </a:lvl2pPr>
            <a:lvl3pPr marL="1052330" indent="0" algn="ctr">
              <a:buNone/>
            </a:lvl3pPr>
            <a:lvl4pPr marL="1578495" indent="0" algn="ctr">
              <a:buNone/>
            </a:lvl4pPr>
            <a:lvl5pPr marL="2104660" indent="0" algn="ctr">
              <a:buNone/>
            </a:lvl5pPr>
            <a:lvl6pPr marL="2630825" indent="0" algn="ctr">
              <a:buNone/>
            </a:lvl6pPr>
            <a:lvl7pPr marL="3156990" indent="0" algn="ctr">
              <a:buNone/>
            </a:lvl7pPr>
            <a:lvl8pPr marL="3683154" indent="0" algn="ctr">
              <a:buNone/>
            </a:lvl8pPr>
            <a:lvl9pPr marL="4209319"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10674088" y="1319726"/>
            <a:ext cx="2640542" cy="513027"/>
          </a:xfrm>
        </p:spPr>
        <p:txBody>
          <a:bodyPr/>
          <a:lstStyle/>
          <a:p>
            <a:fld id="{85888DE1-77AB-4BFE-BC8B-FA6415AFB345}" type="datetimeFigureOut">
              <a:rPr kumimoji="1" lang="ja-JP" altLang="en-US" smtClean="0"/>
              <a:t>2014/8/19</a:t>
            </a:fld>
            <a:endParaRPr kumimoji="1" lang="ja-JP" altLang="en-US"/>
          </a:p>
        </p:txBody>
      </p:sp>
      <p:sp>
        <p:nvSpPr>
          <p:cNvPr id="17" name="フッター プレースホルダー 16"/>
          <p:cNvSpPr>
            <a:spLocks noGrp="1"/>
          </p:cNvSpPr>
          <p:nvPr>
            <p:ph type="ftr" sz="quarter" idx="11"/>
          </p:nvPr>
        </p:nvSpPr>
        <p:spPr bwMode="auto">
          <a:xfrm rot="5400000">
            <a:off x="9879837" y="4793456"/>
            <a:ext cx="4224867" cy="517132"/>
          </a:xfrm>
        </p:spPr>
        <p:txBody>
          <a:bodyPr/>
          <a:lstStyle/>
          <a:p>
            <a:endParaRPr kumimoji="1" lang="ja-JP" altLang="en-US"/>
          </a:p>
        </p:txBody>
      </p:sp>
      <p:sp>
        <p:nvSpPr>
          <p:cNvPr id="10" name="正方形/長方形 9"/>
          <p:cNvSpPr/>
          <p:nvPr/>
        </p:nvSpPr>
        <p:spPr bwMode="auto">
          <a:xfrm>
            <a:off x="513029" y="2"/>
            <a:ext cx="820843" cy="7921625"/>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2" name="正方形/長方形 11"/>
          <p:cNvSpPr/>
          <p:nvPr/>
        </p:nvSpPr>
        <p:spPr bwMode="auto">
          <a:xfrm>
            <a:off x="372094" y="2"/>
            <a:ext cx="140933" cy="7921625"/>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4" name="正方形/長方形 13"/>
          <p:cNvSpPr/>
          <p:nvPr/>
        </p:nvSpPr>
        <p:spPr bwMode="auto">
          <a:xfrm>
            <a:off x="1333871" y="2"/>
            <a:ext cx="244895" cy="7921625"/>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9" name="正方形/長方形 18"/>
          <p:cNvSpPr/>
          <p:nvPr/>
        </p:nvSpPr>
        <p:spPr bwMode="auto">
          <a:xfrm>
            <a:off x="1536822" y="2"/>
            <a:ext cx="310079" cy="7921625"/>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1" name="直線コネクタ 10"/>
          <p:cNvSpPr>
            <a:spLocks noChangeShapeType="1"/>
          </p:cNvSpPr>
          <p:nvPr/>
        </p:nvSpPr>
        <p:spPr bwMode="auto">
          <a:xfrm>
            <a:off x="143194" y="2"/>
            <a:ext cx="0" cy="7921625"/>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8" name="直線コネクタ 17"/>
          <p:cNvSpPr>
            <a:spLocks noChangeShapeType="1"/>
          </p:cNvSpPr>
          <p:nvPr/>
        </p:nvSpPr>
        <p:spPr bwMode="auto">
          <a:xfrm>
            <a:off x="1231265" y="2"/>
            <a:ext cx="0" cy="7921625"/>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20" name="直線コネクタ 19"/>
          <p:cNvSpPr>
            <a:spLocks noChangeShapeType="1"/>
          </p:cNvSpPr>
          <p:nvPr/>
        </p:nvSpPr>
        <p:spPr bwMode="auto">
          <a:xfrm>
            <a:off x="1150086" y="2"/>
            <a:ext cx="0" cy="7921625"/>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6" name="直線コネクタ 15"/>
          <p:cNvSpPr>
            <a:spLocks noChangeShapeType="1"/>
          </p:cNvSpPr>
          <p:nvPr/>
        </p:nvSpPr>
        <p:spPr bwMode="auto">
          <a:xfrm>
            <a:off x="2324968" y="2"/>
            <a:ext cx="0" cy="7921625"/>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5" name="直線コネクタ 14"/>
          <p:cNvSpPr>
            <a:spLocks noChangeShapeType="1"/>
          </p:cNvSpPr>
          <p:nvPr/>
        </p:nvSpPr>
        <p:spPr bwMode="auto">
          <a:xfrm>
            <a:off x="1436475" y="2"/>
            <a:ext cx="0" cy="7921625"/>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22" name="直線コネクタ 21"/>
          <p:cNvSpPr>
            <a:spLocks noChangeShapeType="1"/>
          </p:cNvSpPr>
          <p:nvPr/>
        </p:nvSpPr>
        <p:spPr bwMode="auto">
          <a:xfrm>
            <a:off x="12272060" y="2"/>
            <a:ext cx="0" cy="79216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27" name="正方形/長方形 26"/>
          <p:cNvSpPr/>
          <p:nvPr/>
        </p:nvSpPr>
        <p:spPr bwMode="auto">
          <a:xfrm>
            <a:off x="1641687" y="2"/>
            <a:ext cx="102606" cy="7921625"/>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1" name="円/楕円 20"/>
          <p:cNvSpPr/>
          <p:nvPr/>
        </p:nvSpPr>
        <p:spPr bwMode="auto">
          <a:xfrm>
            <a:off x="820846" y="3960814"/>
            <a:ext cx="1744292" cy="1496307"/>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3" name="円/楕円 22"/>
          <p:cNvSpPr/>
          <p:nvPr/>
        </p:nvSpPr>
        <p:spPr bwMode="auto">
          <a:xfrm>
            <a:off x="1763456" y="5621550"/>
            <a:ext cx="863695" cy="74090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4" name="円/楕円 23"/>
          <p:cNvSpPr/>
          <p:nvPr/>
        </p:nvSpPr>
        <p:spPr bwMode="auto">
          <a:xfrm>
            <a:off x="1469171" y="6353741"/>
            <a:ext cx="184691" cy="158433"/>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6" name="円/楕円 25"/>
          <p:cNvSpPr/>
          <p:nvPr/>
        </p:nvSpPr>
        <p:spPr bwMode="auto">
          <a:xfrm>
            <a:off x="2240903" y="6685854"/>
            <a:ext cx="369380" cy="31686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5" name="円/楕円 24"/>
          <p:cNvSpPr/>
          <p:nvPr/>
        </p:nvSpPr>
        <p:spPr>
          <a:xfrm>
            <a:off x="2565136" y="5193067"/>
            <a:ext cx="492506" cy="422487"/>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784883" y="5693107"/>
            <a:ext cx="820843" cy="597788"/>
          </a:xfrm>
        </p:spPr>
        <p:txBody>
          <a:bodyPr/>
          <a:lstStyle/>
          <a:p>
            <a:fld id="{F38DF745-7D3F-47F4-83A3-874385CFAA6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5888DE1-77AB-4BFE-BC8B-FA6415AFB34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2A5EDE-0970-4327-8387-890A1C8FC6D0}"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926673" y="317239"/>
            <a:ext cx="2257320" cy="6759053"/>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15635" y="317238"/>
            <a:ext cx="8105828" cy="675905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85888DE1-77AB-4BFE-BC8B-FA6415AFB34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92A5EDE-0970-4327-8387-890A1C8FC6D0}"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615633" y="1848381"/>
            <a:ext cx="10055330" cy="5629635"/>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85888DE1-77AB-4BFE-BC8B-FA6415AFB345}" type="datetimeFigureOut">
              <a:rPr kumimoji="1" lang="ja-JP" altLang="en-US" smtClean="0"/>
              <a:t>2014/8/19</a:t>
            </a:fld>
            <a:endParaRPr kumimoji="1" lang="ja-JP" altLang="en-US"/>
          </a:p>
        </p:txBody>
      </p:sp>
      <p:sp>
        <p:nvSpPr>
          <p:cNvPr id="9" name="スライド番号プレースホルダー 8"/>
          <p:cNvSpPr>
            <a:spLocks noGrp="1"/>
          </p:cNvSpPr>
          <p:nvPr>
            <p:ph type="sldNum" sz="quarter" idx="15"/>
          </p:nvPr>
        </p:nvSpPr>
        <p:spPr/>
        <p:txBody>
          <a:bodyPr rtlCol="0"/>
          <a:lstStyle/>
          <a:p>
            <a:fld id="{992A5EDE-0970-4327-8387-890A1C8FC6D0}"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078163" y="3344688"/>
            <a:ext cx="8311040" cy="2372087"/>
          </a:xfrm>
        </p:spPr>
        <p:txBody>
          <a:bodyPr/>
          <a:lstStyle>
            <a:lvl1pPr algn="l">
              <a:buNone/>
              <a:defRPr sz="35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3078163" y="5787190"/>
            <a:ext cx="8311040" cy="1584325"/>
          </a:xfrm>
        </p:spPr>
        <p:txBody>
          <a:bodyPr anchor="t"/>
          <a:lstStyle>
            <a:lvl1pPr marL="0" indent="0">
              <a:buNone/>
              <a:defRPr sz="2100" b="1">
                <a:solidFill>
                  <a:schemeClr val="tx2"/>
                </a:solidFill>
              </a:defRPr>
            </a:lvl1pPr>
            <a:lvl2pPr>
              <a:buNone/>
              <a:defRPr sz="2100">
                <a:solidFill>
                  <a:schemeClr val="tx1">
                    <a:tint val="75000"/>
                  </a:schemeClr>
                </a:solidFill>
              </a:defRPr>
            </a:lvl2pPr>
            <a:lvl3pPr>
              <a:buNone/>
              <a:defRPr sz="1800">
                <a:solidFill>
                  <a:schemeClr val="tx1">
                    <a:tint val="75000"/>
                  </a:schemeClr>
                </a:solidFill>
              </a:defRPr>
            </a:lvl3pPr>
            <a:lvl4pPr>
              <a:buNone/>
              <a:defRPr sz="1600">
                <a:solidFill>
                  <a:schemeClr val="tx1">
                    <a:tint val="75000"/>
                  </a:schemeClr>
                </a:solidFill>
              </a:defRPr>
            </a:lvl4pPr>
            <a:lvl5pPr>
              <a:buNone/>
              <a:defRPr sz="16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10672250" y="1315493"/>
            <a:ext cx="2640542" cy="513027"/>
          </a:xfrm>
        </p:spPr>
        <p:txBody>
          <a:bodyPr/>
          <a:lstStyle/>
          <a:p>
            <a:fld id="{85888DE1-77AB-4BFE-BC8B-FA6415AFB345}" type="datetimeFigureOut">
              <a:rPr kumimoji="1" lang="ja-JP" altLang="en-US" smtClean="0"/>
              <a:t>2014/8/19</a:t>
            </a:fld>
            <a:endParaRPr kumimoji="1" lang="ja-JP" altLang="en-US"/>
          </a:p>
        </p:txBody>
      </p:sp>
      <p:sp>
        <p:nvSpPr>
          <p:cNvPr id="5" name="フッター プレースホルダー 4"/>
          <p:cNvSpPr>
            <a:spLocks noGrp="1"/>
          </p:cNvSpPr>
          <p:nvPr>
            <p:ph type="ftr" sz="quarter" idx="11"/>
          </p:nvPr>
        </p:nvSpPr>
        <p:spPr bwMode="auto">
          <a:xfrm rot="5400000">
            <a:off x="9880089" y="4790151"/>
            <a:ext cx="4224867" cy="517132"/>
          </a:xfrm>
        </p:spPr>
        <p:txBody>
          <a:bodyPr/>
          <a:lstStyle/>
          <a:p>
            <a:endParaRPr kumimoji="1" lang="ja-JP" altLang="en-US"/>
          </a:p>
        </p:txBody>
      </p:sp>
      <p:sp>
        <p:nvSpPr>
          <p:cNvPr id="9" name="正方形/長方形 8"/>
          <p:cNvSpPr/>
          <p:nvPr/>
        </p:nvSpPr>
        <p:spPr bwMode="auto">
          <a:xfrm>
            <a:off x="513029" y="2"/>
            <a:ext cx="820843" cy="7921625"/>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0" name="正方形/長方形 9"/>
          <p:cNvSpPr/>
          <p:nvPr/>
        </p:nvSpPr>
        <p:spPr bwMode="auto">
          <a:xfrm>
            <a:off x="372094" y="2"/>
            <a:ext cx="140933" cy="7921625"/>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1" name="正方形/長方形 10"/>
          <p:cNvSpPr/>
          <p:nvPr/>
        </p:nvSpPr>
        <p:spPr bwMode="auto">
          <a:xfrm>
            <a:off x="1333871" y="2"/>
            <a:ext cx="244895" cy="7921625"/>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2" name="正方形/長方形 11"/>
          <p:cNvSpPr/>
          <p:nvPr/>
        </p:nvSpPr>
        <p:spPr bwMode="auto">
          <a:xfrm>
            <a:off x="1536822" y="2"/>
            <a:ext cx="310079" cy="7921625"/>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3" name="直線コネクタ 12"/>
          <p:cNvSpPr>
            <a:spLocks noChangeShapeType="1"/>
          </p:cNvSpPr>
          <p:nvPr/>
        </p:nvSpPr>
        <p:spPr bwMode="auto">
          <a:xfrm>
            <a:off x="143194" y="2"/>
            <a:ext cx="0" cy="7921625"/>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4" name="直線コネクタ 13"/>
          <p:cNvSpPr>
            <a:spLocks noChangeShapeType="1"/>
          </p:cNvSpPr>
          <p:nvPr/>
        </p:nvSpPr>
        <p:spPr bwMode="auto">
          <a:xfrm>
            <a:off x="1231265" y="2"/>
            <a:ext cx="0" cy="7921625"/>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5" name="直線コネクタ 14"/>
          <p:cNvSpPr>
            <a:spLocks noChangeShapeType="1"/>
          </p:cNvSpPr>
          <p:nvPr/>
        </p:nvSpPr>
        <p:spPr bwMode="auto">
          <a:xfrm>
            <a:off x="1150086" y="2"/>
            <a:ext cx="0" cy="7921625"/>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6" name="直線コネクタ 15"/>
          <p:cNvSpPr>
            <a:spLocks noChangeShapeType="1"/>
          </p:cNvSpPr>
          <p:nvPr/>
        </p:nvSpPr>
        <p:spPr bwMode="auto">
          <a:xfrm>
            <a:off x="2324968" y="2"/>
            <a:ext cx="0" cy="7921625"/>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7" name="直線コネクタ 16"/>
          <p:cNvSpPr>
            <a:spLocks noChangeShapeType="1"/>
          </p:cNvSpPr>
          <p:nvPr/>
        </p:nvSpPr>
        <p:spPr bwMode="auto">
          <a:xfrm>
            <a:off x="1436475" y="2"/>
            <a:ext cx="0" cy="7921625"/>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8" name="正方形/長方形 17"/>
          <p:cNvSpPr/>
          <p:nvPr/>
        </p:nvSpPr>
        <p:spPr bwMode="auto">
          <a:xfrm>
            <a:off x="1641687" y="2"/>
            <a:ext cx="102606" cy="7921625"/>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19" name="円/楕円 18"/>
          <p:cNvSpPr/>
          <p:nvPr/>
        </p:nvSpPr>
        <p:spPr bwMode="auto">
          <a:xfrm>
            <a:off x="820846" y="3960814"/>
            <a:ext cx="1744292" cy="1496307"/>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0" name="円/楕円 19"/>
          <p:cNvSpPr/>
          <p:nvPr/>
        </p:nvSpPr>
        <p:spPr bwMode="auto">
          <a:xfrm>
            <a:off x="1783752" y="5621550"/>
            <a:ext cx="863695" cy="74090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1" name="円/楕円 20"/>
          <p:cNvSpPr/>
          <p:nvPr/>
        </p:nvSpPr>
        <p:spPr bwMode="auto">
          <a:xfrm>
            <a:off x="1469171" y="6353741"/>
            <a:ext cx="184691" cy="158433"/>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2" name="円/楕円 21"/>
          <p:cNvSpPr/>
          <p:nvPr/>
        </p:nvSpPr>
        <p:spPr bwMode="auto">
          <a:xfrm>
            <a:off x="2240903" y="6689374"/>
            <a:ext cx="369380" cy="31686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3" name="円/楕円 22"/>
          <p:cNvSpPr/>
          <p:nvPr/>
        </p:nvSpPr>
        <p:spPr bwMode="auto">
          <a:xfrm>
            <a:off x="2530180" y="5174687"/>
            <a:ext cx="492506" cy="422487"/>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6" name="直線コネクタ 25"/>
          <p:cNvSpPr>
            <a:spLocks noChangeShapeType="1"/>
          </p:cNvSpPr>
          <p:nvPr/>
        </p:nvSpPr>
        <p:spPr bwMode="auto">
          <a:xfrm>
            <a:off x="12250635" y="2"/>
            <a:ext cx="0" cy="79216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6" name="スライド番号プレースホルダー 5"/>
          <p:cNvSpPr>
            <a:spLocks noGrp="1"/>
          </p:cNvSpPr>
          <p:nvPr>
            <p:ph type="sldNum" sz="quarter" idx="12"/>
          </p:nvPr>
        </p:nvSpPr>
        <p:spPr bwMode="auto">
          <a:xfrm>
            <a:off x="1805180" y="5693107"/>
            <a:ext cx="820843" cy="597788"/>
          </a:xfrm>
        </p:spPr>
        <p:txBody>
          <a:bodyPr/>
          <a:lstStyle/>
          <a:p>
            <a:fld id="{992A5EDE-0970-4327-8387-890A1C8FC6D0}"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85888DE1-77AB-4BFE-BC8B-FA6415AFB345}" type="datetimeFigureOut">
              <a:rPr kumimoji="1" lang="ja-JP" altLang="en-US" smtClean="0"/>
              <a:t>2014/8/19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92A5EDE-0970-4327-8387-890A1C8FC6D0}"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615633" y="1848381"/>
            <a:ext cx="4925060" cy="5281083"/>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5750009" y="1848381"/>
            <a:ext cx="4925060" cy="5281083"/>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15635" y="315400"/>
            <a:ext cx="10157935" cy="1320271"/>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85888DE1-77AB-4BFE-BC8B-FA6415AFB345}" type="datetimeFigureOut">
              <a:rPr kumimoji="1" lang="ja-JP" altLang="en-US" smtClean="0"/>
              <a:t>2014/8/19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92A5EDE-0970-4327-8387-890A1C8FC6D0}"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615633" y="2728562"/>
            <a:ext cx="4925060" cy="4488921"/>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5886988" y="2728562"/>
            <a:ext cx="4925060" cy="4488921"/>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615633" y="1813172"/>
            <a:ext cx="4925060" cy="760476"/>
          </a:xfrm>
          <a:prstGeom prst="roundRect">
            <a:avLst>
              <a:gd name="adj" fmla="val 16667"/>
            </a:avLst>
          </a:prstGeom>
          <a:solidFill>
            <a:schemeClr val="accent1"/>
          </a:solidFill>
        </p:spPr>
        <p:txBody>
          <a:bodyPr rtlCol="0" anchor="ctr">
            <a:noAutofit/>
          </a:bodyPr>
          <a:lstStyle>
            <a:lvl1pPr marL="0" indent="0">
              <a:buFontTx/>
              <a:buNone/>
              <a:defRPr sz="23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5848511" y="1813172"/>
            <a:ext cx="4925060" cy="760476"/>
          </a:xfrm>
          <a:prstGeom prst="roundRect">
            <a:avLst>
              <a:gd name="adj" fmla="val 16667"/>
            </a:avLst>
          </a:prstGeom>
          <a:solidFill>
            <a:schemeClr val="accent1"/>
          </a:solidFill>
        </p:spPr>
        <p:txBody>
          <a:bodyPr rtlCol="0" anchor="ctr">
            <a:noAutofit/>
          </a:bodyPr>
          <a:lstStyle>
            <a:lvl1pPr marL="0" indent="0">
              <a:buFontTx/>
              <a:buNone/>
              <a:defRPr sz="23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85888DE1-77AB-4BFE-BC8B-FA6415AFB345}" type="datetimeFigureOut">
              <a:rPr kumimoji="1" lang="ja-JP" altLang="en-US" smtClean="0"/>
              <a:t>2014/8/19</a:t>
            </a:fld>
            <a:endParaRPr kumimoji="1" lang="ja-JP" altLang="en-US"/>
          </a:p>
        </p:txBody>
      </p:sp>
      <p:sp>
        <p:nvSpPr>
          <p:cNvPr id="7" name="スライド番号プレースホルダー 6"/>
          <p:cNvSpPr>
            <a:spLocks noGrp="1"/>
          </p:cNvSpPr>
          <p:nvPr>
            <p:ph type="sldNum" sz="quarter" idx="11"/>
          </p:nvPr>
        </p:nvSpPr>
        <p:spPr/>
        <p:txBody>
          <a:bodyPr rtlCol="0"/>
          <a:lstStyle/>
          <a:p>
            <a:fld id="{992A5EDE-0970-4327-8387-890A1C8FC6D0}"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5888DE1-77AB-4BFE-BC8B-FA6415AFB345}" type="datetimeFigureOut">
              <a:rPr kumimoji="1" lang="ja-JP" altLang="en-US" smtClean="0"/>
              <a:t>2014/8/19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92A5EDE-0970-4327-8387-890A1C8FC6D0}"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11799623" y="2"/>
            <a:ext cx="0" cy="792162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05233" tIns="52616" rIns="105233" bIns="52616" anchor="t" compatLnSpc="1"/>
          <a:lstStyle/>
          <a:p>
            <a:endParaRPr kumimoji="0" lang="en-US" dirty="0"/>
          </a:p>
        </p:txBody>
      </p:sp>
      <p:sp>
        <p:nvSpPr>
          <p:cNvPr id="2" name="タイトル 1"/>
          <p:cNvSpPr>
            <a:spLocks noGrp="1"/>
          </p:cNvSpPr>
          <p:nvPr>
            <p:ph type="title"/>
          </p:nvPr>
        </p:nvSpPr>
        <p:spPr>
          <a:xfrm rot="5400000">
            <a:off x="5144208" y="3652998"/>
            <a:ext cx="7287895" cy="615633"/>
          </a:xfrm>
        </p:spPr>
        <p:txBody>
          <a:bodyPr anchor="b"/>
          <a:lstStyle>
            <a:lvl1pPr algn="l">
              <a:buNone/>
              <a:defRPr sz="23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9172925" y="316867"/>
            <a:ext cx="2056213" cy="5756381"/>
          </a:xfrm>
        </p:spPr>
        <p:txBody>
          <a:bodyPr/>
          <a:lstStyle>
            <a:lvl1pPr marL="0" indent="0">
              <a:spcBef>
                <a:spcPts val="460"/>
              </a:spcBef>
              <a:spcAft>
                <a:spcPts val="1151"/>
              </a:spcAft>
              <a:buNone/>
              <a:defRPr sz="1400"/>
            </a:lvl1pPr>
            <a:lvl2pPr>
              <a:buNone/>
              <a:defRPr sz="1400"/>
            </a:lvl2pPr>
            <a:lvl3pPr>
              <a:buNone/>
              <a:defRPr sz="1200"/>
            </a:lvl3pPr>
            <a:lvl4pPr>
              <a:buNone/>
              <a:defRPr sz="1100"/>
            </a:lvl4pPr>
            <a:lvl5pPr>
              <a:buNone/>
              <a:defRPr sz="11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8413645" y="2"/>
            <a:ext cx="0" cy="792162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dirty="0"/>
          </a:p>
        </p:txBody>
      </p:sp>
      <p:sp>
        <p:nvSpPr>
          <p:cNvPr id="9" name="直線コネクタ 8"/>
          <p:cNvSpPr>
            <a:spLocks noChangeShapeType="1"/>
          </p:cNvSpPr>
          <p:nvPr/>
        </p:nvSpPr>
        <p:spPr bwMode="auto">
          <a:xfrm>
            <a:off x="8338098" y="2"/>
            <a:ext cx="0" cy="7921625"/>
          </a:xfrm>
          <a:prstGeom prst="line">
            <a:avLst/>
          </a:prstGeom>
          <a:noFill/>
          <a:ln w="12700"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dirty="0"/>
          </a:p>
        </p:txBody>
      </p:sp>
      <p:sp>
        <p:nvSpPr>
          <p:cNvPr id="11" name="直線コネクタ 10"/>
          <p:cNvSpPr>
            <a:spLocks noChangeShapeType="1"/>
          </p:cNvSpPr>
          <p:nvPr/>
        </p:nvSpPr>
        <p:spPr bwMode="auto">
          <a:xfrm>
            <a:off x="12107440" y="2"/>
            <a:ext cx="0" cy="7921625"/>
          </a:xfrm>
          <a:prstGeom prst="line">
            <a:avLst/>
          </a:prstGeom>
          <a:noFill/>
          <a:ln w="19050"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2" name="正方形/長方形 11"/>
          <p:cNvSpPr/>
          <p:nvPr/>
        </p:nvSpPr>
        <p:spPr bwMode="auto">
          <a:xfrm>
            <a:off x="11902231" y="2"/>
            <a:ext cx="410422" cy="792162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3" name="直線コネクタ 12"/>
          <p:cNvSpPr>
            <a:spLocks noChangeShapeType="1"/>
          </p:cNvSpPr>
          <p:nvPr/>
        </p:nvSpPr>
        <p:spPr bwMode="auto">
          <a:xfrm>
            <a:off x="12004835" y="2"/>
            <a:ext cx="0" cy="7921625"/>
          </a:xfrm>
          <a:prstGeom prst="line">
            <a:avLst/>
          </a:prstGeom>
          <a:noFill/>
          <a:ln w="9525"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4" name="円/楕円 13"/>
          <p:cNvSpPr/>
          <p:nvPr/>
        </p:nvSpPr>
        <p:spPr>
          <a:xfrm>
            <a:off x="10982886" y="6601354"/>
            <a:ext cx="738759" cy="63373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410423" y="316865"/>
            <a:ext cx="7592800" cy="7309019"/>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85888DE1-77AB-4BFE-BC8B-FA6415AFB345}" type="datetimeFigureOut">
              <a:rPr kumimoji="1" lang="ja-JP" altLang="en-US" smtClean="0"/>
              <a:t>2014/8/19</a:t>
            </a:fld>
            <a:endParaRPr kumimoji="1" lang="ja-JP" altLang="en-US"/>
          </a:p>
        </p:txBody>
      </p:sp>
      <p:sp>
        <p:nvSpPr>
          <p:cNvPr id="22" name="スライド番号プレースホルダー 21"/>
          <p:cNvSpPr>
            <a:spLocks noGrp="1"/>
          </p:cNvSpPr>
          <p:nvPr>
            <p:ph type="sldNum" sz="quarter" idx="15"/>
          </p:nvPr>
        </p:nvSpPr>
        <p:spPr/>
        <p:txBody>
          <a:bodyPr rtlCol="0"/>
          <a:lstStyle/>
          <a:p>
            <a:fld id="{992A5EDE-0970-4327-8387-890A1C8FC6D0}"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11799623" y="2"/>
            <a:ext cx="0" cy="792162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3" name="円/楕円 12"/>
          <p:cNvSpPr/>
          <p:nvPr/>
        </p:nvSpPr>
        <p:spPr>
          <a:xfrm>
            <a:off x="10982886" y="6601354"/>
            <a:ext cx="738759" cy="63373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 name="タイトル 1"/>
          <p:cNvSpPr>
            <a:spLocks noGrp="1"/>
          </p:cNvSpPr>
          <p:nvPr>
            <p:ph type="title"/>
          </p:nvPr>
        </p:nvSpPr>
        <p:spPr>
          <a:xfrm rot="5400000">
            <a:off x="5114965" y="3652998"/>
            <a:ext cx="7287895" cy="615633"/>
          </a:xfrm>
        </p:spPr>
        <p:txBody>
          <a:bodyPr anchor="b"/>
          <a:lstStyle>
            <a:lvl1pPr algn="l">
              <a:buNone/>
              <a:defRPr sz="23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2"/>
            <a:ext cx="8311040" cy="7921625"/>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7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9110338" y="305863"/>
            <a:ext cx="2052108" cy="5724694"/>
          </a:xfrm>
        </p:spPr>
        <p:txBody>
          <a:bodyPr rot="0" spcFirstLastPara="0" vertOverflow="overflow" horzOverflow="overflow" vert="horz" wrap="square" lIns="105233" tIns="52616" rIns="105233" bIns="52616" numCol="1" spcCol="315699" rtlCol="0" fromWordArt="0" anchor="t" anchorCtr="0" forceAA="0" compatLnSpc="1">
            <a:normAutofit/>
          </a:bodyPr>
          <a:lstStyle>
            <a:lvl1pPr marL="0" indent="0">
              <a:spcBef>
                <a:spcPts val="116"/>
              </a:spcBef>
              <a:spcAft>
                <a:spcPts val="460"/>
              </a:spcAft>
              <a:buFontTx/>
              <a:buNone/>
              <a:defRPr sz="1400"/>
            </a:lvl1pPr>
            <a:lvl2pPr>
              <a:defRPr sz="1400"/>
            </a:lvl2pPr>
            <a:lvl3pPr>
              <a:defRPr sz="1200"/>
            </a:lvl3pPr>
            <a:lvl4pPr>
              <a:defRPr sz="1100"/>
            </a:lvl4pPr>
            <a:lvl5pPr>
              <a:defRPr sz="11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12107440" y="2"/>
            <a:ext cx="0" cy="7921625"/>
          </a:xfrm>
          <a:prstGeom prst="line">
            <a:avLst/>
          </a:prstGeom>
          <a:noFill/>
          <a:ln w="9525" cap="flat" cmpd="sng" algn="ctr">
            <a:solidFill>
              <a:schemeClr val="tx1"/>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1" name="正方形/長方形 10"/>
          <p:cNvSpPr/>
          <p:nvPr/>
        </p:nvSpPr>
        <p:spPr bwMode="auto">
          <a:xfrm>
            <a:off x="11902231" y="2"/>
            <a:ext cx="410422" cy="7921625"/>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2" name="直線コネクタ 11"/>
          <p:cNvSpPr>
            <a:spLocks noChangeShapeType="1"/>
          </p:cNvSpPr>
          <p:nvPr/>
        </p:nvSpPr>
        <p:spPr bwMode="auto">
          <a:xfrm>
            <a:off x="12004835" y="2"/>
            <a:ext cx="0" cy="7921625"/>
          </a:xfrm>
          <a:prstGeom prst="line">
            <a:avLst/>
          </a:prstGeom>
          <a:noFill/>
          <a:ln w="9525"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9" name="直線コネクタ 18"/>
          <p:cNvSpPr>
            <a:spLocks noChangeShapeType="1"/>
          </p:cNvSpPr>
          <p:nvPr/>
        </p:nvSpPr>
        <p:spPr bwMode="auto">
          <a:xfrm>
            <a:off x="8413645" y="2"/>
            <a:ext cx="0" cy="7921625"/>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dirty="0"/>
          </a:p>
        </p:txBody>
      </p:sp>
      <p:sp>
        <p:nvSpPr>
          <p:cNvPr id="20" name="直線コネクタ 19"/>
          <p:cNvSpPr>
            <a:spLocks noChangeShapeType="1"/>
          </p:cNvSpPr>
          <p:nvPr/>
        </p:nvSpPr>
        <p:spPr bwMode="auto">
          <a:xfrm>
            <a:off x="8338098" y="2"/>
            <a:ext cx="0" cy="7921625"/>
          </a:xfrm>
          <a:prstGeom prst="line">
            <a:avLst/>
          </a:prstGeom>
          <a:noFill/>
          <a:ln w="12700"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dirty="0"/>
          </a:p>
        </p:txBody>
      </p:sp>
      <p:sp>
        <p:nvSpPr>
          <p:cNvPr id="17" name="日付プレースホルダー 16"/>
          <p:cNvSpPr>
            <a:spLocks noGrp="1"/>
          </p:cNvSpPr>
          <p:nvPr>
            <p:ph type="dt" sz="half" idx="10"/>
          </p:nvPr>
        </p:nvSpPr>
        <p:spPr/>
        <p:txBody>
          <a:bodyPr rtlCol="0"/>
          <a:lstStyle/>
          <a:p>
            <a:fld id="{85888DE1-77AB-4BFE-BC8B-FA6415AFB345}" type="datetimeFigureOut">
              <a:rPr kumimoji="1" lang="ja-JP" altLang="en-US" smtClean="0"/>
              <a:t>2014/8/19</a:t>
            </a:fld>
            <a:endParaRPr kumimoji="1" lang="ja-JP" altLang="en-US"/>
          </a:p>
        </p:txBody>
      </p:sp>
      <p:sp>
        <p:nvSpPr>
          <p:cNvPr id="18" name="スライド番号プレースホルダー 17"/>
          <p:cNvSpPr>
            <a:spLocks noGrp="1"/>
          </p:cNvSpPr>
          <p:nvPr>
            <p:ph type="sldNum" sz="quarter" idx="11"/>
          </p:nvPr>
        </p:nvSpPr>
        <p:spPr/>
        <p:txBody>
          <a:bodyPr rtlCol="0"/>
          <a:lstStyle/>
          <a:p>
            <a:fld id="{992A5EDE-0970-4327-8387-890A1C8FC6D0}"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11799623" y="2"/>
            <a:ext cx="0" cy="7921625"/>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105233" tIns="52616" rIns="105233" bIns="52616" anchor="t" compatLnSpc="1"/>
          <a:lstStyle/>
          <a:p>
            <a:endParaRPr kumimoji="0" lang="en-US" dirty="0"/>
          </a:p>
        </p:txBody>
      </p:sp>
      <p:sp>
        <p:nvSpPr>
          <p:cNvPr id="22" name="タイトル プレースホルダー 21"/>
          <p:cNvSpPr>
            <a:spLocks noGrp="1"/>
          </p:cNvSpPr>
          <p:nvPr>
            <p:ph type="title"/>
          </p:nvPr>
        </p:nvSpPr>
        <p:spPr>
          <a:xfrm>
            <a:off x="615633" y="317234"/>
            <a:ext cx="10055330" cy="1320271"/>
          </a:xfrm>
          <a:prstGeom prst="rect">
            <a:avLst/>
          </a:prstGeom>
        </p:spPr>
        <p:txBody>
          <a:bodyPr vert="horz" lIns="105233" tIns="52616" rIns="105233" bIns="52616"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615633" y="1848381"/>
            <a:ext cx="10055330" cy="5629635"/>
          </a:xfrm>
          <a:prstGeom prst="rect">
            <a:avLst/>
          </a:prstGeom>
        </p:spPr>
        <p:txBody>
          <a:bodyPr vert="horz" lIns="105233" tIns="52616" rIns="105233" bIns="52616">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10412054" y="1212879"/>
            <a:ext cx="2323677" cy="517132"/>
          </a:xfrm>
          <a:prstGeom prst="rect">
            <a:avLst/>
          </a:prstGeom>
        </p:spPr>
        <p:txBody>
          <a:bodyPr vert="horz" lIns="105233" tIns="52616" rIns="105233" bIns="52616" anchor="ctr" anchorCtr="0"/>
          <a:lstStyle>
            <a:lvl1pPr algn="r" eaLnBrk="1" latinLnBrk="0" hangingPunct="1">
              <a:defRPr kumimoji="0" sz="1400">
                <a:solidFill>
                  <a:schemeClr val="tx2"/>
                </a:solidFill>
              </a:defRPr>
            </a:lvl1pPr>
          </a:lstStyle>
          <a:p>
            <a:fld id="{85888DE1-77AB-4BFE-BC8B-FA6415AFB345}" type="datetimeFigureOut">
              <a:rPr kumimoji="1" lang="ja-JP" altLang="en-US" smtClean="0"/>
              <a:t>2014/8/19</a:t>
            </a:fld>
            <a:endParaRPr kumimoji="1" lang="ja-JP" altLang="en-US"/>
          </a:p>
        </p:txBody>
      </p:sp>
      <p:sp>
        <p:nvSpPr>
          <p:cNvPr id="3" name="フッター プレースホルダー 2"/>
          <p:cNvSpPr>
            <a:spLocks noGrp="1"/>
          </p:cNvSpPr>
          <p:nvPr>
            <p:ph type="ftr" sz="quarter" idx="3"/>
          </p:nvPr>
        </p:nvSpPr>
        <p:spPr>
          <a:xfrm rot="5400000">
            <a:off x="9718815" y="4281849"/>
            <a:ext cx="3696758" cy="492506"/>
          </a:xfrm>
          <a:prstGeom prst="rect">
            <a:avLst/>
          </a:prstGeom>
        </p:spPr>
        <p:txBody>
          <a:bodyPr vert="horz" lIns="105233" tIns="52616" rIns="105233" bIns="52616" anchor="ctr" anchorCtr="0"/>
          <a:lstStyle>
            <a:lvl1pPr algn="l" eaLnBrk="1" latinLnBrk="0" hangingPunct="1">
              <a:defRPr kumimoji="0" sz="1400">
                <a:solidFill>
                  <a:schemeClr val="tx2"/>
                </a:solidFill>
              </a:defRPr>
            </a:lvl1pPr>
          </a:lstStyle>
          <a:p>
            <a:endParaRPr kumimoji="1" lang="ja-JP" altLang="en-US"/>
          </a:p>
        </p:txBody>
      </p:sp>
      <p:sp>
        <p:nvSpPr>
          <p:cNvPr id="7" name="直線コネクタ 6"/>
          <p:cNvSpPr>
            <a:spLocks noChangeShapeType="1"/>
          </p:cNvSpPr>
          <p:nvPr/>
        </p:nvSpPr>
        <p:spPr bwMode="auto">
          <a:xfrm>
            <a:off x="102606" y="2"/>
            <a:ext cx="0" cy="7921625"/>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9" name="直線コネクタ 8"/>
          <p:cNvSpPr>
            <a:spLocks noChangeShapeType="1"/>
          </p:cNvSpPr>
          <p:nvPr/>
        </p:nvSpPr>
        <p:spPr bwMode="auto">
          <a:xfrm>
            <a:off x="12107440" y="2"/>
            <a:ext cx="0" cy="7921625"/>
          </a:xfrm>
          <a:prstGeom prst="line">
            <a:avLst/>
          </a:prstGeom>
          <a:noFill/>
          <a:ln w="19050"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0" name="正方形/長方形 9"/>
          <p:cNvSpPr/>
          <p:nvPr/>
        </p:nvSpPr>
        <p:spPr bwMode="auto">
          <a:xfrm>
            <a:off x="11902231" y="2"/>
            <a:ext cx="410422" cy="7921625"/>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a:p>
        </p:txBody>
      </p:sp>
      <p:sp>
        <p:nvSpPr>
          <p:cNvPr id="11" name="直線コネクタ 10"/>
          <p:cNvSpPr>
            <a:spLocks noChangeShapeType="1"/>
          </p:cNvSpPr>
          <p:nvPr/>
        </p:nvSpPr>
        <p:spPr bwMode="auto">
          <a:xfrm>
            <a:off x="12004835" y="2"/>
            <a:ext cx="0" cy="7921625"/>
          </a:xfrm>
          <a:prstGeom prst="line">
            <a:avLst/>
          </a:prstGeom>
          <a:noFill/>
          <a:ln w="9525" cap="flat" cmpd="sng" algn="ctr">
            <a:solidFill>
              <a:schemeClr val="accent1"/>
            </a:solidFill>
            <a:prstDash val="solid"/>
            <a:round/>
            <a:headEnd type="none" w="med" len="med"/>
            <a:tailEnd type="none" w="med" len="med"/>
          </a:ln>
          <a:effectLst/>
        </p:spPr>
        <p:txBody>
          <a:bodyPr vert="horz" wrap="square" lIns="105233" tIns="52616" rIns="105233" bIns="52616" anchor="t" compatLnSpc="1"/>
          <a:lstStyle/>
          <a:p>
            <a:endParaRPr kumimoji="0" lang="en-US"/>
          </a:p>
        </p:txBody>
      </p:sp>
      <p:sp>
        <p:nvSpPr>
          <p:cNvPr id="12" name="円/楕円 11"/>
          <p:cNvSpPr/>
          <p:nvPr/>
        </p:nvSpPr>
        <p:spPr>
          <a:xfrm>
            <a:off x="10982886" y="6601354"/>
            <a:ext cx="738759" cy="63373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105233" tIns="52616" rIns="105233" bIns="52616"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10945947" y="6623361"/>
            <a:ext cx="820843" cy="602043"/>
          </a:xfrm>
          <a:prstGeom prst="rect">
            <a:avLst/>
          </a:prstGeom>
        </p:spPr>
        <p:txBody>
          <a:bodyPr vert="horz" lIns="105233" tIns="52616" rIns="105233" bIns="52616" anchor="ctr"/>
          <a:lstStyle>
            <a:lvl1pPr algn="ctr" eaLnBrk="1" latinLnBrk="0" hangingPunct="1">
              <a:defRPr kumimoji="0" sz="1600" b="1">
                <a:solidFill>
                  <a:srgbClr val="FFFFFF"/>
                </a:solidFill>
              </a:defRPr>
            </a:lvl1pPr>
          </a:lstStyle>
          <a:p>
            <a:fld id="{992A5EDE-0970-4327-8387-890A1C8FC6D0}"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1" sz="3500" b="0" kern="1200" cap="small" baseline="0">
          <a:solidFill>
            <a:schemeClr val="tx2"/>
          </a:solidFill>
          <a:latin typeface="+mj-lt"/>
          <a:ea typeface="+mj-ea"/>
          <a:cs typeface="+mj-cs"/>
        </a:defRPr>
      </a:lvl1pPr>
    </p:titleStyle>
    <p:bodyStyle>
      <a:lvl1pPr marL="315699" indent="-315699" algn="l" rtl="0" eaLnBrk="1" latinLnBrk="0" hangingPunct="1">
        <a:spcBef>
          <a:spcPts val="690"/>
        </a:spcBef>
        <a:buClr>
          <a:schemeClr val="accent1"/>
        </a:buClr>
        <a:buSzPct val="70000"/>
        <a:buFont typeface="Wingdings"/>
        <a:buChar char=""/>
        <a:defRPr kumimoji="1" sz="2800" kern="1200">
          <a:solidFill>
            <a:schemeClr val="tx1"/>
          </a:solidFill>
          <a:latin typeface="+mn-lt"/>
          <a:ea typeface="+mn-ea"/>
          <a:cs typeface="+mn-cs"/>
        </a:defRPr>
      </a:lvl1pPr>
      <a:lvl2pPr marL="736631" indent="-315699" algn="l" rtl="0" eaLnBrk="1" latinLnBrk="0" hangingPunct="1">
        <a:spcBef>
          <a:spcPct val="20000"/>
        </a:spcBef>
        <a:buClr>
          <a:schemeClr val="accent1"/>
        </a:buClr>
        <a:buSzPct val="80000"/>
        <a:buFont typeface="Wingdings 2"/>
        <a:buChar char=""/>
        <a:defRPr kumimoji="1" sz="2400" kern="1200">
          <a:solidFill>
            <a:schemeClr val="tx1"/>
          </a:solidFill>
          <a:latin typeface="+mn-lt"/>
          <a:ea typeface="+mn-ea"/>
          <a:cs typeface="+mn-cs"/>
        </a:defRPr>
      </a:lvl2pPr>
      <a:lvl3pPr marL="1052330" indent="-210466" algn="l" rtl="0" eaLnBrk="1" latinLnBrk="0" hangingPunct="1">
        <a:spcBef>
          <a:spcPct val="20000"/>
        </a:spcBef>
        <a:buClr>
          <a:schemeClr val="accent1">
            <a:shade val="75000"/>
          </a:schemeClr>
        </a:buClr>
        <a:buSzPct val="60000"/>
        <a:buFont typeface="Wingdings"/>
        <a:buChar char=""/>
        <a:defRPr kumimoji="1" sz="2100" kern="1200">
          <a:solidFill>
            <a:schemeClr val="tx1"/>
          </a:solidFill>
          <a:latin typeface="+mn-lt"/>
          <a:ea typeface="+mn-ea"/>
          <a:cs typeface="+mn-cs"/>
        </a:defRPr>
      </a:lvl3pPr>
      <a:lvl4pPr marL="1368029" indent="-210466" algn="l" rtl="0" eaLnBrk="1" latinLnBrk="0" hangingPunct="1">
        <a:spcBef>
          <a:spcPct val="20000"/>
        </a:spcBef>
        <a:buClr>
          <a:schemeClr val="accent1">
            <a:tint val="60000"/>
          </a:schemeClr>
        </a:buClr>
        <a:buSzPct val="60000"/>
        <a:buFont typeface="Wingdings"/>
        <a:buChar char=""/>
        <a:defRPr kumimoji="1" sz="2100" kern="1200">
          <a:solidFill>
            <a:schemeClr val="tx1"/>
          </a:solidFill>
          <a:latin typeface="+mn-lt"/>
          <a:ea typeface="+mn-ea"/>
          <a:cs typeface="+mn-cs"/>
        </a:defRPr>
      </a:lvl4pPr>
      <a:lvl5pPr marL="1683728" indent="-210466" algn="l" rtl="0" eaLnBrk="1" latinLnBrk="0" hangingPunct="1">
        <a:spcBef>
          <a:spcPct val="20000"/>
        </a:spcBef>
        <a:buClr>
          <a:schemeClr val="accent2">
            <a:tint val="60000"/>
          </a:schemeClr>
        </a:buClr>
        <a:buSzPct val="68000"/>
        <a:buFont typeface="Wingdings 2"/>
        <a:buChar char=""/>
        <a:defRPr kumimoji="1" sz="1800" kern="1200">
          <a:solidFill>
            <a:schemeClr val="tx1"/>
          </a:solidFill>
          <a:latin typeface="+mn-lt"/>
          <a:ea typeface="+mn-ea"/>
          <a:cs typeface="+mn-cs"/>
        </a:defRPr>
      </a:lvl5pPr>
      <a:lvl6pPr marL="1999427" indent="-210466" algn="l" rtl="0" eaLnBrk="1" latinLnBrk="0" hangingPunct="1">
        <a:spcBef>
          <a:spcPct val="20000"/>
        </a:spcBef>
        <a:buClr>
          <a:schemeClr val="accent1"/>
        </a:buClr>
        <a:buChar char="•"/>
        <a:defRPr kumimoji="1" sz="1800" kern="1200">
          <a:solidFill>
            <a:schemeClr val="tx2"/>
          </a:solidFill>
          <a:latin typeface="+mn-lt"/>
          <a:ea typeface="+mn-ea"/>
          <a:cs typeface="+mn-cs"/>
        </a:defRPr>
      </a:lvl6pPr>
      <a:lvl7pPr marL="2315126" indent="-210466" algn="l" rtl="0" eaLnBrk="1" latinLnBrk="0" hangingPunct="1">
        <a:spcBef>
          <a:spcPct val="20000"/>
        </a:spcBef>
        <a:buClr>
          <a:schemeClr val="accent1">
            <a:tint val="60000"/>
          </a:schemeClr>
        </a:buClr>
        <a:buSzPct val="60000"/>
        <a:buFont typeface="Wingdings"/>
        <a:buChar char=""/>
        <a:defRPr kumimoji="1" sz="1600" kern="1200" baseline="0">
          <a:solidFill>
            <a:schemeClr val="tx2"/>
          </a:solidFill>
          <a:latin typeface="+mn-lt"/>
          <a:ea typeface="+mn-ea"/>
          <a:cs typeface="+mn-cs"/>
        </a:defRPr>
      </a:lvl7pPr>
      <a:lvl8pPr marL="2630825" indent="-210466" algn="l" rtl="0" eaLnBrk="1" latinLnBrk="0" hangingPunct="1">
        <a:spcBef>
          <a:spcPct val="20000"/>
        </a:spcBef>
        <a:buClr>
          <a:schemeClr val="accent2"/>
        </a:buClr>
        <a:buChar char="•"/>
        <a:defRPr kumimoji="1" sz="1600" kern="1200" cap="small" baseline="0">
          <a:solidFill>
            <a:schemeClr val="tx2"/>
          </a:solidFill>
          <a:latin typeface="+mn-lt"/>
          <a:ea typeface="+mn-ea"/>
          <a:cs typeface="+mn-cs"/>
        </a:defRPr>
      </a:lvl8pPr>
      <a:lvl9pPr marL="2946523" indent="-210466" algn="l" rtl="0" eaLnBrk="1" latinLnBrk="0" hangingPunct="1">
        <a:spcBef>
          <a:spcPct val="20000"/>
        </a:spcBef>
        <a:buClr>
          <a:schemeClr val="accent1">
            <a:shade val="75000"/>
          </a:schemeClr>
        </a:buClr>
        <a:buChar char="•"/>
        <a:defRPr kumimoji="1" sz="16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526165" algn="l" rtl="0" eaLnBrk="1" latinLnBrk="0" hangingPunct="1">
        <a:defRPr kumimoji="1" kern="1200">
          <a:solidFill>
            <a:schemeClr val="tx1"/>
          </a:solidFill>
          <a:latin typeface="+mn-lt"/>
          <a:ea typeface="+mn-ea"/>
          <a:cs typeface="+mn-cs"/>
        </a:defRPr>
      </a:lvl2pPr>
      <a:lvl3pPr marL="1052330" algn="l" rtl="0" eaLnBrk="1" latinLnBrk="0" hangingPunct="1">
        <a:defRPr kumimoji="1" kern="1200">
          <a:solidFill>
            <a:schemeClr val="tx1"/>
          </a:solidFill>
          <a:latin typeface="+mn-lt"/>
          <a:ea typeface="+mn-ea"/>
          <a:cs typeface="+mn-cs"/>
        </a:defRPr>
      </a:lvl3pPr>
      <a:lvl4pPr marL="1578495" algn="l" rtl="0" eaLnBrk="1" latinLnBrk="0" hangingPunct="1">
        <a:defRPr kumimoji="1" kern="1200">
          <a:solidFill>
            <a:schemeClr val="tx1"/>
          </a:solidFill>
          <a:latin typeface="+mn-lt"/>
          <a:ea typeface="+mn-ea"/>
          <a:cs typeface="+mn-cs"/>
        </a:defRPr>
      </a:lvl4pPr>
      <a:lvl5pPr marL="2104660" algn="l" rtl="0" eaLnBrk="1" latinLnBrk="0" hangingPunct="1">
        <a:defRPr kumimoji="1" kern="1200">
          <a:solidFill>
            <a:schemeClr val="tx1"/>
          </a:solidFill>
          <a:latin typeface="+mn-lt"/>
          <a:ea typeface="+mn-ea"/>
          <a:cs typeface="+mn-cs"/>
        </a:defRPr>
      </a:lvl5pPr>
      <a:lvl6pPr marL="2630825" algn="l" rtl="0" eaLnBrk="1" latinLnBrk="0" hangingPunct="1">
        <a:defRPr kumimoji="1" kern="1200">
          <a:solidFill>
            <a:schemeClr val="tx1"/>
          </a:solidFill>
          <a:latin typeface="+mn-lt"/>
          <a:ea typeface="+mn-ea"/>
          <a:cs typeface="+mn-cs"/>
        </a:defRPr>
      </a:lvl6pPr>
      <a:lvl7pPr marL="3156990" algn="l" rtl="0" eaLnBrk="1" latinLnBrk="0" hangingPunct="1">
        <a:defRPr kumimoji="1" kern="1200">
          <a:solidFill>
            <a:schemeClr val="tx1"/>
          </a:solidFill>
          <a:latin typeface="+mn-lt"/>
          <a:ea typeface="+mn-ea"/>
          <a:cs typeface="+mn-cs"/>
        </a:defRPr>
      </a:lvl7pPr>
      <a:lvl8pPr marL="3683154" algn="l" rtl="0" eaLnBrk="1" latinLnBrk="0" hangingPunct="1">
        <a:defRPr kumimoji="1" kern="1200">
          <a:solidFill>
            <a:schemeClr val="tx1"/>
          </a:solidFill>
          <a:latin typeface="+mn-lt"/>
          <a:ea typeface="+mn-ea"/>
          <a:cs typeface="+mn-cs"/>
        </a:defRPr>
      </a:lvl8pPr>
      <a:lvl9pPr marL="4209319"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6.emf"/><Relationship Id="rId4" Type="http://schemas.openxmlformats.org/officeDocument/2006/relationships/package" Target="../embeddings/Microsoft_Excel_Worksheet5.xls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7.emf"/><Relationship Id="rId4" Type="http://schemas.openxmlformats.org/officeDocument/2006/relationships/package" Target="../embeddings/Microsoft_Excel_Worksheet6.xlsx"/></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8.emf"/><Relationship Id="rId4" Type="http://schemas.openxmlformats.org/officeDocument/2006/relationships/package" Target="../embeddings/Microsoft_Excel_Worksheet7.xlsx"/></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Excel_Worksheet2.xls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Excel_Worksheet3.xlsx"/></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package" Target="../embeddings/Microsoft_Excel_Worksheet4.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a:xfrm>
            <a:off x="1538" y="1"/>
            <a:ext cx="12312650" cy="793996"/>
          </a:xfrm>
        </p:spPr>
        <p:txBody>
          <a:bodyPr anchor="t">
            <a:normAutofit fontScale="90000"/>
          </a:bodyPr>
          <a:lstStyle/>
          <a:p>
            <a:pPr algn="ctr" eaLnBrk="1" hangingPunct="1">
              <a:defRPr/>
            </a:pPr>
            <a:r>
              <a:rPr lang="ja-JP" altLang="en-US" sz="2300" dirty="0">
                <a:solidFill>
                  <a:schemeClr val="tx1"/>
                </a:solidFill>
              </a:rPr>
              <a:t>国際ロータリー第</a:t>
            </a:r>
            <a:r>
              <a:rPr lang="en-US" altLang="ja-JP" sz="2300" dirty="0">
                <a:solidFill>
                  <a:schemeClr val="tx1"/>
                </a:solidFill>
                <a:latin typeface="+mn-ea"/>
                <a:ea typeface="+mn-ea"/>
              </a:rPr>
              <a:t>2840</a:t>
            </a:r>
            <a:r>
              <a:rPr lang="ja-JP" altLang="en-US" sz="2300" dirty="0">
                <a:solidFill>
                  <a:schemeClr val="tx1"/>
                </a:solidFill>
              </a:rPr>
              <a:t>地区</a:t>
            </a:r>
            <a:r>
              <a:rPr lang="en-US" altLang="ja-JP" sz="2800" dirty="0">
                <a:solidFill>
                  <a:schemeClr val="tx1"/>
                </a:solidFill>
              </a:rPr>
              <a:t/>
            </a:r>
            <a:br>
              <a:rPr lang="en-US" altLang="ja-JP" sz="2800" dirty="0">
                <a:solidFill>
                  <a:schemeClr val="tx1"/>
                </a:solidFill>
              </a:rPr>
            </a:br>
            <a:r>
              <a:rPr lang="ja-JP" altLang="en-US" sz="2800" dirty="0">
                <a:solidFill>
                  <a:schemeClr val="tx1"/>
                </a:solidFill>
              </a:rPr>
              <a:t>　　　　　　　　　　　　　　　  </a:t>
            </a:r>
            <a:r>
              <a:rPr lang="en-US" altLang="ja-JP" sz="1800" dirty="0">
                <a:solidFill>
                  <a:schemeClr val="tx1"/>
                </a:solidFill>
                <a:latin typeface="+mj-ea"/>
              </a:rPr>
              <a:t>2014-2015</a:t>
            </a:r>
            <a:r>
              <a:rPr lang="ja-JP" altLang="en-US" sz="1800" dirty="0">
                <a:solidFill>
                  <a:schemeClr val="tx1"/>
                </a:solidFill>
              </a:rPr>
              <a:t>年度（竹内年度）　　　　　　　　　　２０１４．８．２３（土）</a:t>
            </a:r>
            <a:endParaRPr lang="ja-JP" altLang="en-US" sz="2800" dirty="0">
              <a:solidFill>
                <a:schemeClr val="tx1"/>
              </a:solidFill>
            </a:endParaRPr>
          </a:p>
        </p:txBody>
      </p:sp>
      <p:sp>
        <p:nvSpPr>
          <p:cNvPr id="2051" name="サブタイトル 2"/>
          <p:cNvSpPr>
            <a:spLocks noGrp="1"/>
          </p:cNvSpPr>
          <p:nvPr>
            <p:ph type="subTitle" idx="1"/>
          </p:nvPr>
        </p:nvSpPr>
        <p:spPr>
          <a:xfrm>
            <a:off x="241718" y="1382362"/>
            <a:ext cx="6787255" cy="6071841"/>
          </a:xfrm>
        </p:spPr>
        <p:txBody>
          <a:bodyPr>
            <a:normAutofit lnSpcReduction="10000"/>
          </a:bodyPr>
          <a:lstStyle/>
          <a:p>
            <a:pPr algn="l" eaLnBrk="1" hangingPunct="1">
              <a:defRPr/>
            </a:pPr>
            <a:r>
              <a:rPr lang="en-US" altLang="ja-JP" sz="1800" dirty="0">
                <a:solidFill>
                  <a:schemeClr val="tx1"/>
                </a:solidFill>
                <a:latin typeface="+mn-ea"/>
              </a:rPr>
              <a:t>〔</a:t>
            </a:r>
            <a:r>
              <a:rPr lang="ja-JP" altLang="en-US" sz="1800" dirty="0">
                <a:solidFill>
                  <a:schemeClr val="tx1"/>
                </a:solidFill>
                <a:latin typeface="+mn-ea"/>
              </a:rPr>
              <a:t>財団寄付と補助金　システム</a:t>
            </a:r>
            <a:r>
              <a:rPr lang="en-US" altLang="ja-JP" sz="1800" dirty="0">
                <a:solidFill>
                  <a:schemeClr val="tx1"/>
                </a:solidFill>
                <a:latin typeface="+mn-ea"/>
              </a:rPr>
              <a:t>〕</a:t>
            </a:r>
          </a:p>
          <a:p>
            <a:pPr algn="l" eaLnBrk="1" hangingPunct="1">
              <a:defRPr/>
            </a:pPr>
            <a:r>
              <a:rPr lang="en-US" altLang="ja-JP" sz="1800" dirty="0">
                <a:solidFill>
                  <a:schemeClr val="tx1"/>
                </a:solidFill>
                <a:latin typeface="+mn-ea"/>
              </a:rPr>
              <a:t>〔</a:t>
            </a:r>
            <a:r>
              <a:rPr lang="ja-JP" altLang="en-US" sz="1800" dirty="0">
                <a:solidFill>
                  <a:schemeClr val="tx1"/>
                </a:solidFill>
                <a:latin typeface="+mn-ea"/>
              </a:rPr>
              <a:t>地区補助金</a:t>
            </a:r>
            <a:r>
              <a:rPr lang="en-US" altLang="ja-JP" sz="1800" dirty="0">
                <a:solidFill>
                  <a:schemeClr val="tx1"/>
                </a:solidFill>
                <a:latin typeface="+mn-ea"/>
              </a:rPr>
              <a:t>〕</a:t>
            </a:r>
            <a:r>
              <a:rPr lang="ja-JP" altLang="en-US" sz="1800" dirty="0">
                <a:solidFill>
                  <a:schemeClr val="tx1"/>
                </a:solidFill>
                <a:latin typeface="+mn-ea"/>
              </a:rPr>
              <a:t>　　</a:t>
            </a:r>
            <a:endParaRPr lang="en-US" altLang="ja-JP" sz="1800" dirty="0">
              <a:solidFill>
                <a:schemeClr val="tx1"/>
              </a:solidFill>
              <a:latin typeface="+mn-ea"/>
            </a:endParaRPr>
          </a:p>
          <a:p>
            <a:pPr algn="l" eaLnBrk="1" hangingPunct="1">
              <a:defRPr/>
            </a:pPr>
            <a:r>
              <a:rPr lang="ja-JP" altLang="en-US" sz="2300" dirty="0">
                <a:solidFill>
                  <a:schemeClr val="tx1"/>
                </a:solidFill>
              </a:rPr>
              <a:t>　  </a:t>
            </a:r>
            <a:r>
              <a:rPr lang="ja-JP" altLang="en-US" sz="1800" dirty="0">
                <a:solidFill>
                  <a:schemeClr val="tx1"/>
                </a:solidFill>
              </a:rPr>
              <a:t>１．地区補助金の歩み</a:t>
            </a:r>
            <a:endParaRPr lang="en-US" altLang="ja-JP" sz="1800" dirty="0">
              <a:solidFill>
                <a:schemeClr val="tx1"/>
              </a:solidFill>
            </a:endParaRPr>
          </a:p>
          <a:p>
            <a:pPr algn="l" eaLnBrk="1" hangingPunct="1">
              <a:defRPr/>
            </a:pPr>
            <a:r>
              <a:rPr lang="ja-JP" altLang="en-US" sz="2300" dirty="0">
                <a:solidFill>
                  <a:schemeClr val="tx1"/>
                </a:solidFill>
              </a:rPr>
              <a:t>　 </a:t>
            </a:r>
            <a:r>
              <a:rPr lang="ja-JP" altLang="en-US" sz="1800" dirty="0">
                <a:solidFill>
                  <a:schemeClr val="tx1"/>
                </a:solidFill>
              </a:rPr>
              <a:t> ２．地区補助金の課題</a:t>
            </a:r>
            <a:r>
              <a:rPr lang="ja-JP" altLang="en-US" sz="2300" dirty="0">
                <a:solidFill>
                  <a:schemeClr val="tx1"/>
                </a:solidFill>
              </a:rPr>
              <a:t>　   </a:t>
            </a:r>
            <a:endParaRPr lang="en-US" altLang="ja-JP" sz="1800" dirty="0">
              <a:solidFill>
                <a:schemeClr val="tx1"/>
              </a:solidFill>
            </a:endParaRPr>
          </a:p>
          <a:p>
            <a:pPr algn="l" eaLnBrk="1" hangingPunct="1">
              <a:defRPr/>
            </a:pPr>
            <a:r>
              <a:rPr lang="ja-JP" altLang="en-US" sz="1800" dirty="0">
                <a:solidFill>
                  <a:schemeClr val="tx1"/>
                </a:solidFill>
              </a:rPr>
              <a:t>　　 ３．地区補助金のタイムスケジュール</a:t>
            </a:r>
            <a:endParaRPr lang="en-US" altLang="ja-JP" sz="1800" dirty="0">
              <a:solidFill>
                <a:schemeClr val="tx1"/>
              </a:solidFill>
            </a:endParaRPr>
          </a:p>
          <a:p>
            <a:pPr algn="l" eaLnBrk="1" hangingPunct="1">
              <a:defRPr/>
            </a:pPr>
            <a:r>
              <a:rPr lang="ja-JP" altLang="en-US" sz="1800" dirty="0">
                <a:solidFill>
                  <a:schemeClr val="tx1"/>
                </a:solidFill>
              </a:rPr>
              <a:t>　　 ４．地区補助金の審査基準</a:t>
            </a:r>
            <a:endParaRPr lang="en-US" altLang="ja-JP" sz="1800" dirty="0">
              <a:solidFill>
                <a:schemeClr val="tx1"/>
              </a:solidFill>
            </a:endParaRPr>
          </a:p>
          <a:p>
            <a:pPr algn="l" eaLnBrk="1" hangingPunct="1">
              <a:defRPr/>
            </a:pPr>
            <a:r>
              <a:rPr lang="ja-JP" altLang="en-US" sz="1800" dirty="0">
                <a:solidFill>
                  <a:schemeClr val="tx1"/>
                </a:solidFill>
              </a:rPr>
              <a:t>　　 ５．地区補助金申請・報告のポイント</a:t>
            </a:r>
            <a:endParaRPr lang="en-US" altLang="ja-JP" sz="1800" dirty="0">
              <a:solidFill>
                <a:schemeClr val="tx1"/>
              </a:solidFill>
            </a:endParaRPr>
          </a:p>
          <a:p>
            <a:pPr algn="l" eaLnBrk="1" hangingPunct="1">
              <a:defRPr/>
            </a:pPr>
            <a:r>
              <a:rPr lang="ja-JP" altLang="en-US" sz="1800" dirty="0">
                <a:solidFill>
                  <a:schemeClr val="tx1"/>
                </a:solidFill>
              </a:rPr>
              <a:t>　　 ６．地区補助金報告書記載例</a:t>
            </a:r>
            <a:endParaRPr lang="en-US" altLang="ja-JP" sz="1800" dirty="0">
              <a:solidFill>
                <a:schemeClr val="tx1"/>
              </a:solidFill>
            </a:endParaRPr>
          </a:p>
          <a:p>
            <a:pPr algn="l" eaLnBrk="1" hangingPunct="1">
              <a:defRPr/>
            </a:pPr>
            <a:r>
              <a:rPr lang="en-US" altLang="ja-JP" sz="1800" dirty="0">
                <a:solidFill>
                  <a:schemeClr val="tx1"/>
                </a:solidFill>
              </a:rPr>
              <a:t>〔</a:t>
            </a:r>
            <a:r>
              <a:rPr lang="ja-JP" altLang="en-US" sz="1800" dirty="0">
                <a:solidFill>
                  <a:schemeClr val="tx1"/>
                </a:solidFill>
              </a:rPr>
              <a:t>グローバル補助金</a:t>
            </a:r>
            <a:r>
              <a:rPr lang="en-US" altLang="ja-JP" sz="1800" dirty="0">
                <a:solidFill>
                  <a:schemeClr val="tx1"/>
                </a:solidFill>
              </a:rPr>
              <a:t>〕</a:t>
            </a:r>
          </a:p>
          <a:p>
            <a:pPr algn="l" eaLnBrk="1" hangingPunct="1">
              <a:defRPr/>
            </a:pPr>
            <a:r>
              <a:rPr lang="ja-JP" altLang="en-US" sz="1800" dirty="0">
                <a:solidFill>
                  <a:schemeClr val="tx1"/>
                </a:solidFill>
              </a:rPr>
              <a:t>　　 １．グローバル補助金の歩み</a:t>
            </a:r>
            <a:endParaRPr lang="en-US" altLang="ja-JP" sz="1800" dirty="0">
              <a:solidFill>
                <a:schemeClr val="tx1"/>
              </a:solidFill>
            </a:endParaRPr>
          </a:p>
          <a:p>
            <a:pPr algn="l" eaLnBrk="1" hangingPunct="1">
              <a:defRPr/>
            </a:pPr>
            <a:r>
              <a:rPr lang="ja-JP" altLang="en-US" sz="1800" dirty="0">
                <a:solidFill>
                  <a:schemeClr val="tx1"/>
                </a:solidFill>
              </a:rPr>
              <a:t>　　 ２．グローバル補助金の課題</a:t>
            </a:r>
            <a:endParaRPr lang="en-US" altLang="ja-JP" sz="1800" dirty="0">
              <a:solidFill>
                <a:schemeClr val="tx1"/>
              </a:solidFill>
            </a:endParaRPr>
          </a:p>
          <a:p>
            <a:pPr algn="l" eaLnBrk="1" hangingPunct="1">
              <a:defRPr/>
            </a:pPr>
            <a:r>
              <a:rPr lang="ja-JP" altLang="en-US" sz="1800" dirty="0">
                <a:solidFill>
                  <a:schemeClr val="tx1"/>
                </a:solidFill>
              </a:rPr>
              <a:t>　　 ３．グローバル補助金の審査基準</a:t>
            </a:r>
            <a:endParaRPr lang="en-US" altLang="ja-JP" sz="1800" dirty="0">
              <a:solidFill>
                <a:schemeClr val="tx1"/>
              </a:solidFill>
            </a:endParaRPr>
          </a:p>
          <a:p>
            <a:pPr algn="l" eaLnBrk="1" hangingPunct="1">
              <a:defRPr/>
            </a:pPr>
            <a:r>
              <a:rPr lang="ja-JP" altLang="en-US" sz="1800" dirty="0">
                <a:solidFill>
                  <a:schemeClr val="tx1"/>
                </a:solidFill>
              </a:rPr>
              <a:t>　　 ４．グローバル補助金申請のポイント</a:t>
            </a:r>
            <a:endParaRPr lang="en-US" altLang="ja-JP" sz="1800" dirty="0">
              <a:solidFill>
                <a:schemeClr val="tx1"/>
              </a:solidFill>
            </a:endParaRPr>
          </a:p>
          <a:p>
            <a:pPr algn="l" eaLnBrk="1" hangingPunct="1">
              <a:defRPr/>
            </a:pPr>
            <a:r>
              <a:rPr lang="ja-JP" altLang="en-US" sz="1800" dirty="0">
                <a:solidFill>
                  <a:schemeClr val="tx1"/>
                </a:solidFill>
              </a:rPr>
              <a:t>　　 ５．グローバル補助金の３モデル</a:t>
            </a:r>
            <a:endParaRPr lang="en-US" altLang="ja-JP" sz="1800" dirty="0">
              <a:solidFill>
                <a:schemeClr val="tx1"/>
              </a:solidFill>
            </a:endParaRPr>
          </a:p>
          <a:p>
            <a:pPr algn="l" eaLnBrk="1" hangingPunct="1">
              <a:defRPr/>
            </a:pPr>
            <a:r>
              <a:rPr lang="ja-JP" altLang="en-US" sz="1800" dirty="0">
                <a:solidFill>
                  <a:schemeClr val="tx1"/>
                </a:solidFill>
              </a:rPr>
              <a:t>　　 ６．グローバル補助金プロジェクトチームの経過</a:t>
            </a:r>
            <a:endParaRPr lang="en-US" altLang="ja-JP" sz="1800" dirty="0">
              <a:solidFill>
                <a:schemeClr val="tx1"/>
              </a:solidFill>
            </a:endParaRPr>
          </a:p>
          <a:p>
            <a:pPr algn="l" eaLnBrk="1" hangingPunct="1">
              <a:defRPr/>
            </a:pPr>
            <a:r>
              <a:rPr lang="en-US" altLang="ja-JP" sz="1800" dirty="0">
                <a:solidFill>
                  <a:schemeClr val="tx1"/>
                </a:solidFill>
              </a:rPr>
              <a:t>〔</a:t>
            </a:r>
            <a:r>
              <a:rPr lang="ja-JP" altLang="en-US" sz="1800" dirty="0">
                <a:solidFill>
                  <a:schemeClr val="tx1"/>
                </a:solidFill>
              </a:rPr>
              <a:t>ＤＤＦ収支実績表</a:t>
            </a:r>
            <a:r>
              <a:rPr lang="en-US" altLang="ja-JP" sz="1800" dirty="0">
                <a:solidFill>
                  <a:schemeClr val="tx1"/>
                </a:solidFill>
              </a:rPr>
              <a:t>〕</a:t>
            </a:r>
          </a:p>
          <a:p>
            <a:pPr algn="l" eaLnBrk="1" hangingPunct="1">
              <a:defRPr/>
            </a:pPr>
            <a:r>
              <a:rPr lang="en-US" altLang="ja-JP" sz="1800" dirty="0">
                <a:solidFill>
                  <a:schemeClr val="tx1"/>
                </a:solidFill>
              </a:rPr>
              <a:t>〔</a:t>
            </a:r>
            <a:r>
              <a:rPr lang="ja-JP" altLang="en-US" sz="1800" dirty="0">
                <a:solidFill>
                  <a:schemeClr val="tx1"/>
                </a:solidFill>
              </a:rPr>
              <a:t>クラブ事務局へのお願い</a:t>
            </a:r>
            <a:r>
              <a:rPr lang="en-US" altLang="ja-JP" sz="1800" dirty="0">
                <a:solidFill>
                  <a:schemeClr val="tx1"/>
                </a:solidFill>
              </a:rPr>
              <a:t>〕</a:t>
            </a:r>
          </a:p>
        </p:txBody>
      </p:sp>
      <p:sp>
        <p:nvSpPr>
          <p:cNvPr id="2052" name="テキスト ボックス 1"/>
          <p:cNvSpPr txBox="1">
            <a:spLocks noChangeArrowheads="1"/>
          </p:cNvSpPr>
          <p:nvPr/>
        </p:nvSpPr>
        <p:spPr bwMode="auto">
          <a:xfrm>
            <a:off x="0" y="631738"/>
            <a:ext cx="12312650" cy="838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5233" tIns="52616" rIns="105233" bIns="52616">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defRPr/>
            </a:pPr>
            <a:r>
              <a:rPr lang="ja-JP" altLang="en-US" sz="4600" dirty="0"/>
              <a:t>地区ロータリー財団セミナー</a:t>
            </a:r>
            <a:endParaRPr lang="en-US" altLang="ja-JP" sz="4600" dirty="0"/>
          </a:p>
        </p:txBody>
      </p:sp>
      <p:sp>
        <p:nvSpPr>
          <p:cNvPr id="22" name="サブタイトル 2"/>
          <p:cNvSpPr txBox="1">
            <a:spLocks/>
          </p:cNvSpPr>
          <p:nvPr/>
        </p:nvSpPr>
        <p:spPr>
          <a:xfrm>
            <a:off x="6513805" y="1458443"/>
            <a:ext cx="6787255" cy="6282159"/>
          </a:xfrm>
          <a:prstGeom prst="rect">
            <a:avLst/>
          </a:prstGeom>
        </p:spPr>
        <p:txBody>
          <a:bodyPr vert="horz" lIns="105233" tIns="52616" rIns="105233" bIns="52616">
            <a:normAutofit/>
          </a:bodyPr>
          <a:lstStyle>
            <a:lvl1pPr marL="0" indent="0" algn="l" rtl="0" eaLnBrk="1" latinLnBrk="0" hangingPunct="1">
              <a:spcBef>
                <a:spcPts val="600"/>
              </a:spcBef>
              <a:buClr>
                <a:schemeClr val="accent1"/>
              </a:buClr>
              <a:buSzPct val="70000"/>
              <a:buFont typeface="Wingdings"/>
              <a:buNone/>
              <a:defRPr kumimoji="1" sz="1800" b="1" kern="1200">
                <a:solidFill>
                  <a:schemeClr val="tx2"/>
                </a:solidFill>
                <a:latin typeface="+mn-lt"/>
                <a:ea typeface="+mn-ea"/>
                <a:cs typeface="+mn-cs"/>
              </a:defRPr>
            </a:lvl1pPr>
            <a:lvl2pPr marL="457200" indent="0" algn="ctr" rtl="0" eaLnBrk="1" latinLnBrk="0" hangingPunct="1">
              <a:spcBef>
                <a:spcPct val="20000"/>
              </a:spcBef>
              <a:buClr>
                <a:schemeClr val="accent1"/>
              </a:buClr>
              <a:buSzPct val="80000"/>
              <a:buFont typeface="Wingdings 2"/>
              <a:buNone/>
              <a:defRPr kumimoji="1" sz="2100" kern="1200">
                <a:solidFill>
                  <a:schemeClr val="tx1"/>
                </a:solidFill>
                <a:latin typeface="+mn-lt"/>
                <a:ea typeface="+mn-ea"/>
                <a:cs typeface="+mn-cs"/>
              </a:defRPr>
            </a:lvl2pPr>
            <a:lvl3pPr marL="914400" indent="0" algn="ctr" rtl="0" eaLnBrk="1" latinLnBrk="0" hangingPunct="1">
              <a:spcBef>
                <a:spcPct val="20000"/>
              </a:spcBef>
              <a:buClr>
                <a:schemeClr val="accent1">
                  <a:shade val="75000"/>
                </a:schemeClr>
              </a:buClr>
              <a:buSzPct val="60000"/>
              <a:buFont typeface="Wingdings"/>
              <a:buNone/>
              <a:defRPr kumimoji="1" sz="1800" kern="1200">
                <a:solidFill>
                  <a:schemeClr val="tx1"/>
                </a:solidFill>
                <a:latin typeface="+mn-lt"/>
                <a:ea typeface="+mn-ea"/>
                <a:cs typeface="+mn-cs"/>
              </a:defRPr>
            </a:lvl3pPr>
            <a:lvl4pPr marL="1371600" indent="0" algn="ctr" rtl="0" eaLnBrk="1" latinLnBrk="0" hangingPunct="1">
              <a:spcBef>
                <a:spcPct val="20000"/>
              </a:spcBef>
              <a:buClr>
                <a:schemeClr val="accent1">
                  <a:tint val="60000"/>
                </a:schemeClr>
              </a:buClr>
              <a:buSzPct val="60000"/>
              <a:buFont typeface="Wingdings"/>
              <a:buNone/>
              <a:defRPr kumimoji="1" sz="1800" kern="1200">
                <a:solidFill>
                  <a:schemeClr val="tx1"/>
                </a:solidFill>
                <a:latin typeface="+mn-lt"/>
                <a:ea typeface="+mn-ea"/>
                <a:cs typeface="+mn-cs"/>
              </a:defRPr>
            </a:lvl4pPr>
            <a:lvl5pPr marL="1828800" indent="0" algn="ctr" rtl="0" eaLnBrk="1" latinLnBrk="0" hangingPunct="1">
              <a:spcBef>
                <a:spcPct val="20000"/>
              </a:spcBef>
              <a:buClr>
                <a:schemeClr val="accent2">
                  <a:tint val="60000"/>
                </a:schemeClr>
              </a:buClr>
              <a:buSzPct val="68000"/>
              <a:buFont typeface="Wingdings 2"/>
              <a:buNone/>
              <a:defRPr kumimoji="1" sz="1600" kern="1200">
                <a:solidFill>
                  <a:schemeClr val="tx1"/>
                </a:solidFill>
                <a:latin typeface="+mn-lt"/>
                <a:ea typeface="+mn-ea"/>
                <a:cs typeface="+mn-cs"/>
              </a:defRPr>
            </a:lvl5pPr>
            <a:lvl6pPr marL="2286000" indent="0" algn="ctr" rtl="0" eaLnBrk="1" latinLnBrk="0" hangingPunct="1">
              <a:spcBef>
                <a:spcPct val="20000"/>
              </a:spcBef>
              <a:buClr>
                <a:schemeClr val="accent1"/>
              </a:buClr>
              <a:buNone/>
              <a:defRPr kumimoji="1" sz="1600" kern="1200">
                <a:solidFill>
                  <a:schemeClr val="tx2"/>
                </a:solidFill>
                <a:latin typeface="+mn-lt"/>
                <a:ea typeface="+mn-ea"/>
                <a:cs typeface="+mn-cs"/>
              </a:defRPr>
            </a:lvl6pPr>
            <a:lvl7pPr marL="2743200" indent="0" algn="ctr" rtl="0" eaLnBrk="1" latinLnBrk="0" hangingPunct="1">
              <a:spcBef>
                <a:spcPct val="20000"/>
              </a:spcBef>
              <a:buClr>
                <a:schemeClr val="accent1">
                  <a:tint val="60000"/>
                </a:schemeClr>
              </a:buClr>
              <a:buSzPct val="60000"/>
              <a:buFont typeface="Wingdings"/>
              <a:buNone/>
              <a:defRPr kumimoji="1" sz="1400" kern="1200" baseline="0">
                <a:solidFill>
                  <a:schemeClr val="tx2"/>
                </a:solidFill>
                <a:latin typeface="+mn-lt"/>
                <a:ea typeface="+mn-ea"/>
                <a:cs typeface="+mn-cs"/>
              </a:defRPr>
            </a:lvl7pPr>
            <a:lvl8pPr marL="3200400" indent="0" algn="ctr" rtl="0" eaLnBrk="1" latinLnBrk="0" hangingPunct="1">
              <a:spcBef>
                <a:spcPct val="20000"/>
              </a:spcBef>
              <a:buClr>
                <a:schemeClr val="accent2"/>
              </a:buClr>
              <a:buNone/>
              <a:defRPr kumimoji="1" sz="1400" kern="1200" cap="small" baseline="0">
                <a:solidFill>
                  <a:schemeClr val="tx2"/>
                </a:solidFill>
                <a:latin typeface="+mn-lt"/>
                <a:ea typeface="+mn-ea"/>
                <a:cs typeface="+mn-cs"/>
              </a:defRPr>
            </a:lvl8pPr>
            <a:lvl9pPr marL="3657600" indent="0" algn="ctr" rtl="0" eaLnBrk="1" latinLnBrk="0" hangingPunct="1">
              <a:spcBef>
                <a:spcPct val="20000"/>
              </a:spcBef>
              <a:buClr>
                <a:schemeClr val="accent1">
                  <a:shade val="75000"/>
                </a:schemeClr>
              </a:buClr>
              <a:buNone/>
              <a:defRPr kumimoji="1" sz="1400" kern="1200" baseline="0">
                <a:solidFill>
                  <a:schemeClr val="tx2"/>
                </a:solidFill>
                <a:latin typeface="+mn-lt"/>
                <a:ea typeface="+mn-ea"/>
                <a:cs typeface="+mn-cs"/>
              </a:defRPr>
            </a:lvl9pPr>
          </a:lstStyle>
          <a:p>
            <a:pPr>
              <a:defRPr/>
            </a:pPr>
            <a:r>
              <a:rPr lang="ja-JP" altLang="en-US" b="0" dirty="0">
                <a:solidFill>
                  <a:schemeClr val="tx1"/>
                </a:solidFill>
                <a:latin typeface="+mn-ea"/>
              </a:rPr>
              <a:t>・・・Ｐ．１　（ハンドブックＰ．１７）</a:t>
            </a:r>
            <a:endParaRPr lang="en-US" altLang="ja-JP" b="0" dirty="0">
              <a:solidFill>
                <a:schemeClr val="tx1"/>
              </a:solidFill>
              <a:latin typeface="+mn-ea"/>
            </a:endParaRPr>
          </a:p>
          <a:p>
            <a:pPr>
              <a:defRPr/>
            </a:pPr>
            <a:endParaRPr lang="en-US" altLang="ja-JP" b="0" dirty="0">
              <a:solidFill>
                <a:schemeClr val="tx1"/>
              </a:solidFill>
            </a:endParaRPr>
          </a:p>
          <a:p>
            <a:pPr>
              <a:defRPr/>
            </a:pPr>
            <a:r>
              <a:rPr lang="ja-JP" altLang="en-US" b="0" dirty="0">
                <a:solidFill>
                  <a:schemeClr val="tx1"/>
                </a:solidFill>
              </a:rPr>
              <a:t>・・・Ｐ．２　（ハンドブックＰ．１８）</a:t>
            </a:r>
            <a:endParaRPr lang="en-US" altLang="ja-JP" b="0" dirty="0">
              <a:solidFill>
                <a:schemeClr val="tx1"/>
              </a:solidFill>
            </a:endParaRPr>
          </a:p>
          <a:p>
            <a:pPr>
              <a:defRPr/>
            </a:pPr>
            <a:r>
              <a:rPr lang="ja-JP" altLang="en-US" b="0" dirty="0">
                <a:solidFill>
                  <a:schemeClr val="tx1"/>
                </a:solidFill>
              </a:rPr>
              <a:t>・・・Ｐ．３</a:t>
            </a:r>
            <a:endParaRPr lang="en-US" altLang="ja-JP" b="0" dirty="0">
              <a:solidFill>
                <a:schemeClr val="tx1"/>
              </a:solidFill>
            </a:endParaRPr>
          </a:p>
          <a:p>
            <a:pPr>
              <a:defRPr/>
            </a:pPr>
            <a:r>
              <a:rPr lang="ja-JP" altLang="en-US" b="0" dirty="0">
                <a:solidFill>
                  <a:schemeClr val="tx1"/>
                </a:solidFill>
              </a:rPr>
              <a:t>・・・Ｐ．４　</a:t>
            </a:r>
            <a:r>
              <a:rPr lang="ja-JP" altLang="en-US" b="0" dirty="0">
                <a:solidFill>
                  <a:schemeClr val="tx1"/>
                </a:solidFill>
                <a:latin typeface="+mn-ea"/>
              </a:rPr>
              <a:t>（ハンドブックＰ．１７）</a:t>
            </a:r>
            <a:endParaRPr lang="en-US" altLang="ja-JP" b="0" dirty="0">
              <a:solidFill>
                <a:schemeClr val="tx1"/>
              </a:solidFill>
            </a:endParaRPr>
          </a:p>
          <a:p>
            <a:pPr>
              <a:defRPr/>
            </a:pPr>
            <a:r>
              <a:rPr lang="ja-JP" altLang="en-US" b="0" dirty="0">
                <a:solidFill>
                  <a:schemeClr val="tx1"/>
                </a:solidFill>
              </a:rPr>
              <a:t>・・・Ｐ．５　（ハンドブックＰ．２７－Ｐ．２８）</a:t>
            </a:r>
            <a:endParaRPr lang="en-US" altLang="ja-JP" b="0" dirty="0">
              <a:solidFill>
                <a:schemeClr val="tx1"/>
              </a:solidFill>
            </a:endParaRPr>
          </a:p>
          <a:p>
            <a:pPr>
              <a:defRPr/>
            </a:pPr>
            <a:r>
              <a:rPr lang="ja-JP" altLang="en-US" b="0" dirty="0">
                <a:solidFill>
                  <a:schemeClr val="tx1"/>
                </a:solidFill>
              </a:rPr>
              <a:t>・・・Ｐ．６</a:t>
            </a:r>
            <a:endParaRPr lang="en-US" altLang="ja-JP" b="0" dirty="0">
              <a:solidFill>
                <a:schemeClr val="tx1"/>
              </a:solidFill>
            </a:endParaRPr>
          </a:p>
          <a:p>
            <a:pPr>
              <a:defRPr/>
            </a:pPr>
            <a:r>
              <a:rPr lang="ja-JP" altLang="en-US" b="0" dirty="0">
                <a:solidFill>
                  <a:schemeClr val="tx1"/>
                </a:solidFill>
              </a:rPr>
              <a:t>・・・Ｐ．７－Ｐ．８　（ハンドブックＰ．６９－Ｐ．７２）</a:t>
            </a:r>
            <a:endParaRPr lang="en-US" altLang="ja-JP" b="0" dirty="0">
              <a:solidFill>
                <a:schemeClr val="tx1"/>
              </a:solidFill>
            </a:endParaRPr>
          </a:p>
          <a:p>
            <a:pPr>
              <a:defRPr/>
            </a:pPr>
            <a:endParaRPr lang="en-US" altLang="ja-JP" b="0" dirty="0">
              <a:solidFill>
                <a:schemeClr val="tx1"/>
              </a:solidFill>
            </a:endParaRPr>
          </a:p>
          <a:p>
            <a:pPr>
              <a:defRPr/>
            </a:pPr>
            <a:r>
              <a:rPr lang="ja-JP" altLang="en-US" b="0" dirty="0">
                <a:solidFill>
                  <a:schemeClr val="tx1"/>
                </a:solidFill>
              </a:rPr>
              <a:t>・・・Ｐ．９</a:t>
            </a:r>
            <a:endParaRPr lang="en-US" altLang="ja-JP" b="0" dirty="0">
              <a:solidFill>
                <a:schemeClr val="tx1"/>
              </a:solidFill>
            </a:endParaRPr>
          </a:p>
          <a:p>
            <a:pPr>
              <a:defRPr/>
            </a:pPr>
            <a:r>
              <a:rPr lang="ja-JP" altLang="en-US" b="0" dirty="0">
                <a:solidFill>
                  <a:schemeClr val="tx1"/>
                </a:solidFill>
              </a:rPr>
              <a:t>・・・Ｐ．１０</a:t>
            </a:r>
            <a:endParaRPr lang="en-US" altLang="ja-JP" b="0" dirty="0">
              <a:solidFill>
                <a:schemeClr val="tx1"/>
              </a:solidFill>
            </a:endParaRPr>
          </a:p>
          <a:p>
            <a:pPr>
              <a:defRPr/>
            </a:pPr>
            <a:r>
              <a:rPr lang="ja-JP" altLang="en-US" b="0" dirty="0">
                <a:solidFill>
                  <a:schemeClr val="tx1"/>
                </a:solidFill>
              </a:rPr>
              <a:t>・・・Ｐ．１１　（ハンドブックＰ．４２）</a:t>
            </a:r>
            <a:endParaRPr lang="en-US" altLang="ja-JP" b="0" dirty="0">
              <a:solidFill>
                <a:schemeClr val="tx1"/>
              </a:solidFill>
            </a:endParaRPr>
          </a:p>
          <a:p>
            <a:pPr>
              <a:defRPr/>
            </a:pPr>
            <a:r>
              <a:rPr lang="ja-JP" altLang="en-US" b="0" dirty="0">
                <a:solidFill>
                  <a:schemeClr val="tx1"/>
                </a:solidFill>
              </a:rPr>
              <a:t>・・・Ｐ．１２</a:t>
            </a:r>
            <a:endParaRPr lang="en-US" altLang="ja-JP" b="0" dirty="0">
              <a:solidFill>
                <a:schemeClr val="tx1"/>
              </a:solidFill>
            </a:endParaRPr>
          </a:p>
          <a:p>
            <a:pPr>
              <a:defRPr/>
            </a:pPr>
            <a:r>
              <a:rPr lang="ja-JP" altLang="en-US" b="0" dirty="0">
                <a:solidFill>
                  <a:schemeClr val="tx1"/>
                </a:solidFill>
              </a:rPr>
              <a:t>・・・Ｐ．１３</a:t>
            </a:r>
            <a:endParaRPr lang="en-US" altLang="ja-JP" b="0" dirty="0">
              <a:solidFill>
                <a:schemeClr val="tx1"/>
              </a:solidFill>
            </a:endParaRPr>
          </a:p>
          <a:p>
            <a:pPr>
              <a:defRPr/>
            </a:pPr>
            <a:r>
              <a:rPr lang="ja-JP" altLang="en-US" b="0" dirty="0">
                <a:solidFill>
                  <a:schemeClr val="tx1"/>
                </a:solidFill>
              </a:rPr>
              <a:t>・・・Ｐ．１４</a:t>
            </a:r>
            <a:endParaRPr lang="en-US" altLang="ja-JP" b="0" dirty="0">
              <a:solidFill>
                <a:schemeClr val="tx1"/>
              </a:solidFill>
            </a:endParaRPr>
          </a:p>
          <a:p>
            <a:pPr>
              <a:defRPr/>
            </a:pPr>
            <a:r>
              <a:rPr lang="ja-JP" altLang="en-US" b="0" dirty="0">
                <a:solidFill>
                  <a:schemeClr val="tx1"/>
                </a:solidFill>
              </a:rPr>
              <a:t>・・・Ｐ．１５　（ハンドブックＰ．１０５）</a:t>
            </a:r>
            <a:endParaRPr lang="en-US" altLang="ja-JP" b="0" dirty="0">
              <a:solidFill>
                <a:schemeClr val="tx1"/>
              </a:solidFill>
            </a:endParaRPr>
          </a:p>
          <a:p>
            <a:pPr>
              <a:defRPr/>
            </a:pPr>
            <a:r>
              <a:rPr lang="ja-JP" altLang="en-US" b="0" dirty="0">
                <a:solidFill>
                  <a:schemeClr val="tx1"/>
                </a:solidFill>
              </a:rPr>
              <a:t>・・・Ｐ．１６</a:t>
            </a:r>
            <a:endParaRPr lang="en-US" altLang="ja-JP" b="0" dirty="0">
              <a:solidFill>
                <a:schemeClr val="tx1"/>
              </a:solidFill>
            </a:endParaRPr>
          </a:p>
          <a:p>
            <a:pPr>
              <a:defRPr/>
            </a:pPr>
            <a:endParaRPr lang="en-US" altLang="ja-JP" b="0" dirty="0">
              <a:solidFill>
                <a:schemeClr val="tx1"/>
              </a:solidFill>
            </a:endParaRPr>
          </a:p>
        </p:txBody>
      </p:sp>
      <p:sp>
        <p:nvSpPr>
          <p:cNvPr id="2" name="テキスト ボックス 1"/>
          <p:cNvSpPr txBox="1"/>
          <p:nvPr/>
        </p:nvSpPr>
        <p:spPr>
          <a:xfrm>
            <a:off x="-8716" y="7186888"/>
            <a:ext cx="12312650" cy="706424"/>
          </a:xfrm>
          <a:prstGeom prst="rect">
            <a:avLst/>
          </a:prstGeom>
          <a:noFill/>
        </p:spPr>
        <p:txBody>
          <a:bodyPr wrap="square" lIns="105233" tIns="52616" rIns="105233" bIns="52616" rtlCol="0">
            <a:spAutoFit/>
          </a:bodyPr>
          <a:lstStyle/>
          <a:p>
            <a:pPr algn="ctr"/>
            <a:r>
              <a:rPr lang="ja-JP" altLang="en-US" sz="1800" b="1" dirty="0"/>
              <a:t>補助金委員会</a:t>
            </a:r>
            <a:endParaRPr lang="en-US" altLang="ja-JP" sz="1800" b="1" dirty="0"/>
          </a:p>
          <a:p>
            <a:pPr algn="ctr"/>
            <a:r>
              <a:rPr kumimoji="1" lang="ja-JP" altLang="en-US" b="1" u="sng" dirty="0" smtClean="0"/>
              <a:t>委員長　森田高史（伊勢崎ＲＣ）</a:t>
            </a:r>
            <a:endParaRPr kumimoji="1" lang="ja-JP" altLang="en-US" b="1" u="sng" dirty="0"/>
          </a:p>
        </p:txBody>
      </p:sp>
    </p:spTree>
    <p:extLst>
      <p:ext uri="{BB962C8B-B14F-4D97-AF65-F5344CB8AC3E}">
        <p14:creationId xmlns:p14="http://schemas.microsoft.com/office/powerpoint/2010/main" val="3440693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86246" y="633779"/>
            <a:ext cx="8241665" cy="675646"/>
          </a:xfrm>
          <a:prstGeom prst="rect">
            <a:avLst/>
          </a:prstGeom>
          <a:noFill/>
        </p:spPr>
        <p:txBody>
          <a:bodyPr wrap="square" lIns="105233" tIns="52616" rIns="105233" bIns="52616" rtlCol="0">
            <a:spAutoFit/>
          </a:bodyPr>
          <a:lstStyle/>
          <a:p>
            <a:r>
              <a:rPr lang="ja-JP" altLang="en-US" sz="3700" dirty="0"/>
              <a:t>１．グローバル補助金の歩み</a:t>
            </a:r>
          </a:p>
        </p:txBody>
      </p:sp>
      <p:sp>
        <p:nvSpPr>
          <p:cNvPr id="5" name="タイトル 1"/>
          <p:cNvSpPr txBox="1">
            <a:spLocks/>
          </p:cNvSpPr>
          <p:nvPr/>
        </p:nvSpPr>
        <p:spPr>
          <a:xfrm>
            <a:off x="0" y="0"/>
            <a:ext cx="12312650" cy="716952"/>
          </a:xfrm>
          <a:prstGeom prst="rect">
            <a:avLst/>
          </a:prstGeom>
        </p:spPr>
        <p:txBody>
          <a:bodyPr vert="horz" lIns="105233" tIns="52616" rIns="105233" bIns="52616" anchor="b">
            <a:noAutofit/>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ja-JP" altLang="en-US" sz="4100" dirty="0">
                <a:solidFill>
                  <a:schemeClr val="tx1"/>
                </a:solidFill>
              </a:rPr>
              <a:t>＜グローバル補助金＞　　　　　　　　　　　　　</a:t>
            </a:r>
            <a:endParaRPr lang="ja-JP" altLang="en-US" sz="2800" dirty="0">
              <a:solidFill>
                <a:schemeClr val="tx1"/>
              </a:solidFill>
            </a:endParaRPr>
          </a:p>
        </p:txBody>
      </p:sp>
      <p:sp>
        <p:nvSpPr>
          <p:cNvPr id="7" name="テキスト ボックス 6"/>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Ｐ．９</a:t>
            </a: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30940533"/>
              </p:ext>
            </p:extLst>
          </p:nvPr>
        </p:nvGraphicFramePr>
        <p:xfrm>
          <a:off x="726526" y="1382362"/>
          <a:ext cx="10665684" cy="6199777"/>
        </p:xfrm>
        <a:graphic>
          <a:graphicData uri="http://schemas.openxmlformats.org/presentationml/2006/ole">
            <mc:AlternateContent xmlns:mc="http://schemas.openxmlformats.org/markup-compatibility/2006">
              <mc:Choice xmlns:v="urn:schemas-microsoft-com:vml" Requires="v">
                <p:oleObj spid="_x0000_s4118" name="ワークシート" r:id="rId4" imgW="8810600" imgH="6105628" progId="Excel.Sheet.12">
                  <p:embed/>
                </p:oleObj>
              </mc:Choice>
              <mc:Fallback>
                <p:oleObj name="ワークシート" r:id="rId4" imgW="8810600" imgH="6105628" progId="Excel.Sheet.12">
                  <p:embed/>
                  <p:pic>
                    <p:nvPicPr>
                      <p:cNvPr id="0" name=""/>
                      <p:cNvPicPr/>
                      <p:nvPr/>
                    </p:nvPicPr>
                    <p:blipFill>
                      <a:blip r:embed="rId5"/>
                      <a:stretch>
                        <a:fillRect/>
                      </a:stretch>
                    </p:blipFill>
                    <p:spPr>
                      <a:xfrm>
                        <a:off x="726526" y="1382362"/>
                        <a:ext cx="10665684" cy="6199777"/>
                      </a:xfrm>
                      <a:prstGeom prst="rect">
                        <a:avLst/>
                      </a:prstGeom>
                    </p:spPr>
                  </p:pic>
                </p:oleObj>
              </mc:Fallback>
            </mc:AlternateContent>
          </a:graphicData>
        </a:graphic>
      </p:graphicFrame>
    </p:spTree>
    <p:extLst>
      <p:ext uri="{BB962C8B-B14F-4D97-AF65-F5344CB8AC3E}">
        <p14:creationId xmlns:p14="http://schemas.microsoft.com/office/powerpoint/2010/main" val="13803938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547009" y="1401754"/>
            <a:ext cx="9646640" cy="5802921"/>
            <a:chOff x="542925" y="12647"/>
            <a:chExt cx="5163024" cy="3784125"/>
          </a:xfrm>
        </p:grpSpPr>
        <p:sp>
          <p:nvSpPr>
            <p:cNvPr id="5" name="正方形/長方形 4"/>
            <p:cNvSpPr/>
            <p:nvPr/>
          </p:nvSpPr>
          <p:spPr>
            <a:xfrm>
              <a:off x="542925" y="1423352"/>
              <a:ext cx="1085850"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2300" b="1" dirty="0">
                  <a:solidFill>
                    <a:sysClr val="windowText" lastClr="000000"/>
                  </a:solidFill>
                </a:rPr>
                <a:t>（２）今　後</a:t>
              </a:r>
            </a:p>
          </p:txBody>
        </p:sp>
        <p:sp>
          <p:nvSpPr>
            <p:cNvPr id="6" name="正方形/長方形 5"/>
            <p:cNvSpPr/>
            <p:nvPr/>
          </p:nvSpPr>
          <p:spPr>
            <a:xfrm>
              <a:off x="934107" y="455139"/>
              <a:ext cx="4771842" cy="7381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2100" b="1" dirty="0">
                  <a:solidFill>
                    <a:sysClr val="windowText" lastClr="000000"/>
                  </a:solidFill>
                </a:rPr>
                <a:t>６つの重点分野・下限額３万ドル・国際プロジェクト・英語による申請等制約が多く、２年間１４００万円の予算に対し、件数３件３３０万円の申請に留まっている</a:t>
              </a:r>
              <a:endParaRPr lang="en-US" altLang="ja-JP" sz="2100" b="1" dirty="0">
                <a:solidFill>
                  <a:sysClr val="windowText" lastClr="000000"/>
                </a:solidFill>
              </a:endParaRPr>
            </a:p>
          </p:txBody>
        </p:sp>
        <p:sp>
          <p:nvSpPr>
            <p:cNvPr id="7" name="正方形/長方形 6"/>
            <p:cNvSpPr/>
            <p:nvPr/>
          </p:nvSpPr>
          <p:spPr>
            <a:xfrm>
              <a:off x="542925" y="12647"/>
              <a:ext cx="1169604"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2300" b="1" dirty="0">
                  <a:solidFill>
                    <a:sysClr val="windowText" lastClr="000000"/>
                  </a:solidFill>
                </a:rPr>
                <a:t>（１）現　状</a:t>
              </a:r>
            </a:p>
          </p:txBody>
        </p:sp>
        <p:sp>
          <p:nvSpPr>
            <p:cNvPr id="8" name="正方形/長方形 7"/>
            <p:cNvSpPr/>
            <p:nvPr/>
          </p:nvSpPr>
          <p:spPr>
            <a:xfrm>
              <a:off x="914086" y="1876429"/>
              <a:ext cx="4791863" cy="7270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sz="2100" b="1" dirty="0">
                  <a:solidFill>
                    <a:sysClr val="windowText" lastClr="000000"/>
                  </a:solidFill>
                </a:rPr>
                <a:t>分区協議会の開催等を通じて、各クラブに姉妹提携先や米山奨学生等を活用したプロジェクト創造を勧奨するとともに、地区独自のプロジェクトの立上げにチャレンジしていきたい</a:t>
              </a:r>
              <a:endParaRPr lang="en-US" altLang="ja-JP" sz="2100" b="1" dirty="0">
                <a:solidFill>
                  <a:sysClr val="windowText" lastClr="000000"/>
                </a:solidFill>
              </a:endParaRPr>
            </a:p>
          </p:txBody>
        </p:sp>
        <p:sp>
          <p:nvSpPr>
            <p:cNvPr id="9" name="正方形/長方形 8"/>
            <p:cNvSpPr/>
            <p:nvPr/>
          </p:nvSpPr>
          <p:spPr>
            <a:xfrm>
              <a:off x="542925" y="2872146"/>
              <a:ext cx="1933576"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2300" b="1" dirty="0">
                  <a:solidFill>
                    <a:sysClr val="windowText" lastClr="000000"/>
                  </a:solidFill>
                </a:rPr>
                <a:t>（３）その為には地区で</a:t>
              </a:r>
            </a:p>
          </p:txBody>
        </p:sp>
        <p:sp>
          <p:nvSpPr>
            <p:cNvPr id="10" name="正方形/長方形 9"/>
            <p:cNvSpPr/>
            <p:nvPr/>
          </p:nvSpPr>
          <p:spPr>
            <a:xfrm>
              <a:off x="914086" y="3305176"/>
              <a:ext cx="4791863" cy="4915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2100" b="1" dirty="0">
                  <a:solidFill>
                    <a:sysClr val="windowText" lastClr="000000"/>
                  </a:solidFill>
                </a:rPr>
                <a:t>グローバル補助金プロジェクトチームを編成し、第２５３０地区（福島県）におけるプロジェクト実施を目途に、活動を開始しました</a:t>
              </a:r>
              <a:endParaRPr lang="en-US" altLang="ja-JP" sz="2100" b="1" dirty="0">
                <a:solidFill>
                  <a:sysClr val="windowText" lastClr="000000"/>
                </a:solidFill>
              </a:endParaRPr>
            </a:p>
          </p:txBody>
        </p:sp>
      </p:grpSp>
      <p:sp>
        <p:nvSpPr>
          <p:cNvPr id="12" name="テキスト ボックス 11"/>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２．グローバル補助金の課題</a:t>
            </a:r>
          </a:p>
        </p:txBody>
      </p:sp>
      <p:sp>
        <p:nvSpPr>
          <p:cNvPr id="13" name="テキスト ボックス 12"/>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Ｐ．１０</a:t>
            </a:r>
          </a:p>
        </p:txBody>
      </p:sp>
    </p:spTree>
    <p:extLst>
      <p:ext uri="{BB962C8B-B14F-4D97-AF65-F5344CB8AC3E}">
        <p14:creationId xmlns:p14="http://schemas.microsoft.com/office/powerpoint/2010/main" val="1580385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３．グローバル補助金の審査基準</a:t>
            </a:r>
          </a:p>
        </p:txBody>
      </p:sp>
      <p:sp>
        <p:nvSpPr>
          <p:cNvPr id="5" name="コンテンツ プレースホルダー 2"/>
          <p:cNvSpPr>
            <a:spLocks noGrp="1"/>
          </p:cNvSpPr>
          <p:nvPr>
            <p:ph sz="quarter" idx="1"/>
          </p:nvPr>
        </p:nvSpPr>
        <p:spPr>
          <a:xfrm>
            <a:off x="4" y="2546825"/>
            <a:ext cx="12291718" cy="2661629"/>
          </a:xfrm>
        </p:spPr>
        <p:txBody>
          <a:bodyPr/>
          <a:lstStyle/>
          <a:p>
            <a:pPr marL="0" indent="0">
              <a:buNone/>
            </a:pPr>
            <a:endParaRPr kumimoji="1" lang="en-US" altLang="ja-JP" dirty="0" smtClean="0"/>
          </a:p>
          <a:p>
            <a:pPr marL="0" indent="0">
              <a:buNone/>
            </a:pPr>
            <a:endParaRPr lang="en-US" altLang="ja-JP" dirty="0"/>
          </a:p>
          <a:p>
            <a:pPr marL="0" indent="0" algn="ctr">
              <a:buNone/>
            </a:pPr>
            <a:r>
              <a:rPr lang="ja-JP" altLang="en-US" dirty="0" smtClean="0"/>
              <a:t>　　　</a:t>
            </a:r>
            <a:r>
              <a:rPr lang="ja-JP" altLang="en-US" sz="4100" dirty="0"/>
              <a:t>ハンドブックＰ．４２をご覧下さい</a:t>
            </a:r>
            <a:endParaRPr lang="en-US" altLang="ja-JP" sz="4100" dirty="0"/>
          </a:p>
          <a:p>
            <a:pPr marL="0" indent="0">
              <a:buNone/>
            </a:pPr>
            <a:endParaRPr kumimoji="1" lang="en-US" altLang="ja-JP" dirty="0" smtClean="0"/>
          </a:p>
        </p:txBody>
      </p:sp>
      <p:sp>
        <p:nvSpPr>
          <p:cNvPr id="6" name="テキスト ボックス 5"/>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Ｐ．１１</a:t>
            </a:r>
          </a:p>
        </p:txBody>
      </p:sp>
    </p:spTree>
    <p:extLst>
      <p:ext uri="{BB962C8B-B14F-4D97-AF65-F5344CB8AC3E}">
        <p14:creationId xmlns:p14="http://schemas.microsoft.com/office/powerpoint/2010/main" val="4039915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４．グローバル補助金申請のポイント</a:t>
            </a:r>
          </a:p>
        </p:txBody>
      </p:sp>
      <p:sp>
        <p:nvSpPr>
          <p:cNvPr id="5" name="テキスト ボックス 4"/>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Ｐ．１２</a:t>
            </a:r>
          </a:p>
        </p:txBody>
      </p:sp>
      <p:sp>
        <p:nvSpPr>
          <p:cNvPr id="6" name="テキスト ボックス 5"/>
          <p:cNvSpPr txBox="1"/>
          <p:nvPr/>
        </p:nvSpPr>
        <p:spPr>
          <a:xfrm>
            <a:off x="2083974" y="1289100"/>
            <a:ext cx="10676430" cy="5933878"/>
          </a:xfrm>
          <a:prstGeom prst="rect">
            <a:avLst/>
          </a:prstGeom>
          <a:noFill/>
        </p:spPr>
        <p:txBody>
          <a:bodyPr wrap="square" lIns="105233" tIns="52616" rIns="105233" bIns="52616" rtlCol="0">
            <a:spAutoFit/>
          </a:bodyPr>
          <a:lstStyle/>
          <a:p>
            <a:r>
              <a:rPr lang="ja-JP" altLang="en-US" sz="2800" dirty="0"/>
              <a:t>１．プロジェクトの計画</a:t>
            </a:r>
            <a:endParaRPr lang="en-US" altLang="ja-JP" sz="2800" dirty="0"/>
          </a:p>
          <a:p>
            <a:r>
              <a:rPr lang="ja-JP" altLang="en-US" sz="2300" dirty="0"/>
              <a:t>　（１）国際プロジェクト（２ヶ国以上、ロータリークラブのある国）</a:t>
            </a:r>
            <a:endParaRPr lang="en-US" altLang="ja-JP" sz="2300" dirty="0"/>
          </a:p>
          <a:p>
            <a:r>
              <a:rPr lang="ja-JP" altLang="en-US" sz="2300" dirty="0"/>
              <a:t>　（２）実施国を特定（姉妹クラブ、米山奨学生他）</a:t>
            </a:r>
            <a:endParaRPr lang="en-US" altLang="ja-JP" sz="2300" dirty="0"/>
          </a:p>
          <a:p>
            <a:r>
              <a:rPr lang="ja-JP" altLang="en-US" sz="2300" dirty="0"/>
              <a:t>　（３）受益地域社会のニーズを特定</a:t>
            </a:r>
            <a:endParaRPr lang="en-US" altLang="ja-JP" sz="2300" dirty="0"/>
          </a:p>
          <a:p>
            <a:endParaRPr lang="en-US" altLang="ja-JP" sz="2800" dirty="0"/>
          </a:p>
          <a:p>
            <a:r>
              <a:rPr lang="ja-JP" altLang="en-US" sz="2800" dirty="0"/>
              <a:t>２．重点６分野</a:t>
            </a:r>
            <a:endParaRPr lang="en-US" altLang="ja-JP" sz="2800" dirty="0"/>
          </a:p>
          <a:p>
            <a:endParaRPr lang="en-US" altLang="ja-JP" sz="2800" dirty="0"/>
          </a:p>
          <a:p>
            <a:r>
              <a:rPr lang="ja-JP" altLang="en-US" sz="2800" dirty="0"/>
              <a:t>３．測定可能性と評価</a:t>
            </a:r>
            <a:endParaRPr lang="en-US" altLang="ja-JP" sz="2800" dirty="0"/>
          </a:p>
          <a:p>
            <a:endParaRPr lang="en-US" altLang="ja-JP" sz="2800" dirty="0"/>
          </a:p>
          <a:p>
            <a:r>
              <a:rPr lang="ja-JP" altLang="en-US" sz="2800" dirty="0"/>
              <a:t>４．持続可能性</a:t>
            </a:r>
            <a:endParaRPr lang="en-US" altLang="ja-JP" sz="2800" dirty="0"/>
          </a:p>
          <a:p>
            <a:endParaRPr lang="en-US" altLang="ja-JP" sz="2800" dirty="0"/>
          </a:p>
          <a:p>
            <a:r>
              <a:rPr lang="ja-JP" altLang="en-US" sz="2800" dirty="0"/>
              <a:t>５．申請手続</a:t>
            </a:r>
            <a:endParaRPr lang="en-US" altLang="ja-JP" sz="2800" dirty="0"/>
          </a:p>
          <a:p>
            <a:r>
              <a:rPr lang="ja-JP" altLang="en-US" sz="2300" dirty="0"/>
              <a:t>　（１）地区　　　　　　　　　　 ＤＤＦ利用申請</a:t>
            </a:r>
            <a:endParaRPr lang="en-US" altLang="ja-JP" sz="2300" dirty="0"/>
          </a:p>
          <a:p>
            <a:r>
              <a:rPr lang="ja-JP" altLang="en-US" sz="2300" dirty="0"/>
              <a:t>　（２）財団本部（シカゴ）　　グローバル補助金申請</a:t>
            </a:r>
            <a:endParaRPr lang="en-US" altLang="ja-JP" sz="2300" dirty="0"/>
          </a:p>
        </p:txBody>
      </p:sp>
    </p:spTree>
    <p:extLst>
      <p:ext uri="{BB962C8B-B14F-4D97-AF65-F5344CB8AC3E}">
        <p14:creationId xmlns:p14="http://schemas.microsoft.com/office/powerpoint/2010/main" val="3994886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Ｐ．１３</a:t>
            </a:r>
          </a:p>
        </p:txBody>
      </p:sp>
      <p:sp>
        <p:nvSpPr>
          <p:cNvPr id="5" name="テキスト ボックス 4"/>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５．グローバル補助金の３モデル</a:t>
            </a: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699080699"/>
              </p:ext>
            </p:extLst>
          </p:nvPr>
        </p:nvGraphicFramePr>
        <p:xfrm>
          <a:off x="1297541" y="1132831"/>
          <a:ext cx="9706823" cy="6155018"/>
        </p:xfrm>
        <a:graphic>
          <a:graphicData uri="http://schemas.openxmlformats.org/presentationml/2006/ole">
            <mc:AlternateContent xmlns:mc="http://schemas.openxmlformats.org/markup-compatibility/2006">
              <mc:Choice xmlns:v="urn:schemas-microsoft-com:vml" Requires="v">
                <p:oleObj spid="_x0000_s5141" name="ワークシート" r:id="rId4" imgW="9610705" imgH="5343605" progId="Excel.Sheet.12">
                  <p:embed/>
                </p:oleObj>
              </mc:Choice>
              <mc:Fallback>
                <p:oleObj name="ワークシート" r:id="rId4" imgW="9610705" imgH="5343605" progId="Excel.Sheet.12">
                  <p:embed/>
                  <p:pic>
                    <p:nvPicPr>
                      <p:cNvPr id="0" name=""/>
                      <p:cNvPicPr/>
                      <p:nvPr/>
                    </p:nvPicPr>
                    <p:blipFill>
                      <a:blip r:embed="rId5"/>
                      <a:stretch>
                        <a:fillRect/>
                      </a:stretch>
                    </p:blipFill>
                    <p:spPr>
                      <a:xfrm>
                        <a:off x="1297541" y="1132831"/>
                        <a:ext cx="9706823" cy="6155018"/>
                      </a:xfrm>
                      <a:prstGeom prst="rect">
                        <a:avLst/>
                      </a:prstGeom>
                    </p:spPr>
                  </p:pic>
                </p:oleObj>
              </mc:Fallback>
            </mc:AlternateContent>
          </a:graphicData>
        </a:graphic>
      </p:graphicFrame>
    </p:spTree>
    <p:extLst>
      <p:ext uri="{BB962C8B-B14F-4D97-AF65-F5344CB8AC3E}">
        <p14:creationId xmlns:p14="http://schemas.microsoft.com/office/powerpoint/2010/main" val="26341601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1607229" y="1881417"/>
            <a:ext cx="10374802" cy="4741027"/>
          </a:xfrm>
        </p:spPr>
        <p:txBody>
          <a:bodyPr>
            <a:normAutofit/>
          </a:bodyPr>
          <a:lstStyle/>
          <a:p>
            <a:pPr marL="0" indent="0">
              <a:buNone/>
            </a:pPr>
            <a:r>
              <a:rPr lang="ja-JP" altLang="en-US" sz="2100" b="1" dirty="0"/>
              <a:t>２０１４．４．２６　　　  第１回プロジェクトチーム会議開催</a:t>
            </a:r>
            <a:endParaRPr lang="en-US" altLang="ja-JP" sz="2100" b="1" dirty="0"/>
          </a:p>
          <a:p>
            <a:pPr marL="0" indent="0">
              <a:buNone/>
            </a:pPr>
            <a:r>
              <a:rPr lang="ja-JP" altLang="en-US" sz="2100" b="1" dirty="0"/>
              <a:t>　　　　　　　　　　　　 　（１）被災地区へのアプローチ検討</a:t>
            </a:r>
            <a:endParaRPr lang="en-US" altLang="ja-JP" sz="2100" b="1" dirty="0"/>
          </a:p>
          <a:p>
            <a:pPr marL="0" indent="0">
              <a:buNone/>
            </a:pPr>
            <a:r>
              <a:rPr lang="ja-JP" altLang="en-US" sz="2100" b="1" dirty="0"/>
              <a:t>　　　　　　　　　　　 　　（２）被災地行政機関等へのアプローチ検討</a:t>
            </a:r>
            <a:endParaRPr lang="en-US" altLang="ja-JP" sz="2100" b="1" dirty="0"/>
          </a:p>
          <a:p>
            <a:pPr marL="0" indent="0">
              <a:buNone/>
            </a:pPr>
            <a:r>
              <a:rPr lang="ja-JP" altLang="en-US" sz="2100" b="1" dirty="0"/>
              <a:t>　　　　　　　　　　　 　　（３）援助国（海外）のデータベース作成</a:t>
            </a:r>
            <a:endParaRPr lang="en-US" altLang="ja-JP" sz="2100" b="1" dirty="0"/>
          </a:p>
          <a:p>
            <a:pPr marL="0" indent="0">
              <a:buNone/>
            </a:pPr>
            <a:endParaRPr lang="en-US" altLang="ja-JP" sz="2100" b="1" dirty="0"/>
          </a:p>
          <a:p>
            <a:pPr marL="0" indent="0">
              <a:buNone/>
            </a:pPr>
            <a:r>
              <a:rPr lang="ja-JP" altLang="en-US" sz="2100" b="1" dirty="0"/>
              <a:t>　　　　　６．１３　　　 地区内クラブに対して地区データベース作成の協力依頼</a:t>
            </a:r>
            <a:endParaRPr lang="en-US" altLang="ja-JP" sz="2100" b="1" dirty="0"/>
          </a:p>
          <a:p>
            <a:pPr marL="0" indent="0">
              <a:buNone/>
            </a:pPr>
            <a:r>
              <a:rPr lang="ja-JP" altLang="en-US" sz="2100" b="1" dirty="0"/>
              <a:t>　　　　　</a:t>
            </a:r>
            <a:endParaRPr lang="en-US" altLang="ja-JP" sz="2100" b="1" dirty="0"/>
          </a:p>
          <a:p>
            <a:pPr marL="0" indent="0">
              <a:buNone/>
            </a:pPr>
            <a:r>
              <a:rPr lang="ja-JP" altLang="en-US" sz="2100" b="1" dirty="0"/>
              <a:t>　　　　　７．　２　　　 第１回２８４０地区・２５３０地区協議会開催</a:t>
            </a:r>
            <a:endParaRPr lang="en-US" altLang="ja-JP" sz="2100" b="1" dirty="0"/>
          </a:p>
          <a:p>
            <a:pPr marL="0" indent="0">
              <a:buNone/>
            </a:pPr>
            <a:r>
              <a:rPr lang="ja-JP" altLang="en-US" sz="2100" b="1" dirty="0"/>
              <a:t>　　　　　</a:t>
            </a:r>
            <a:endParaRPr lang="en-US" altLang="ja-JP" sz="2100" b="1" dirty="0"/>
          </a:p>
          <a:p>
            <a:pPr marL="0" indent="0">
              <a:buNone/>
            </a:pPr>
            <a:r>
              <a:rPr lang="ja-JP" altLang="en-US" sz="2100" b="1" dirty="0"/>
              <a:t>　　　　　９月中旬　  第１回２５３０地区訪問予定</a:t>
            </a:r>
            <a:endParaRPr lang="en-US" altLang="ja-JP" sz="2100" b="1" dirty="0"/>
          </a:p>
        </p:txBody>
      </p:sp>
      <p:sp>
        <p:nvSpPr>
          <p:cNvPr id="5" name="テキスト ボックス 4"/>
          <p:cNvSpPr txBox="1"/>
          <p:nvPr/>
        </p:nvSpPr>
        <p:spPr>
          <a:xfrm>
            <a:off x="4" y="217898"/>
            <a:ext cx="12291718" cy="675646"/>
          </a:xfrm>
          <a:prstGeom prst="rect">
            <a:avLst/>
          </a:prstGeom>
          <a:noFill/>
        </p:spPr>
        <p:txBody>
          <a:bodyPr wrap="square" lIns="105233" tIns="52616" rIns="105233" bIns="52616" rtlCol="0">
            <a:spAutoFit/>
          </a:bodyPr>
          <a:lstStyle/>
          <a:p>
            <a:pPr algn="ctr"/>
            <a:r>
              <a:rPr lang="ja-JP" altLang="en-US" sz="3700" dirty="0"/>
              <a:t>６．グローバル補助金プロジェクトチームの経過</a:t>
            </a:r>
          </a:p>
        </p:txBody>
      </p:sp>
      <p:sp>
        <p:nvSpPr>
          <p:cNvPr id="6" name="テキスト ボックス 5"/>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Ｐ．１４</a:t>
            </a:r>
          </a:p>
        </p:txBody>
      </p:sp>
    </p:spTree>
    <p:extLst>
      <p:ext uri="{BB962C8B-B14F-4D97-AF65-F5344CB8AC3E}">
        <p14:creationId xmlns:p14="http://schemas.microsoft.com/office/powerpoint/2010/main" val="6102869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12312650" cy="716952"/>
          </a:xfrm>
          <a:prstGeom prst="rect">
            <a:avLst/>
          </a:prstGeom>
        </p:spPr>
        <p:txBody>
          <a:bodyPr vert="horz" lIns="105233" tIns="52616" rIns="105233" bIns="52616" anchor="b">
            <a:noAutofit/>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ja-JP" altLang="en-US" sz="4100" dirty="0">
                <a:solidFill>
                  <a:schemeClr val="tx1"/>
                </a:solidFill>
              </a:rPr>
              <a:t>＜ＤＤＦ収支実績表＞　　　　　　　　　　　　　</a:t>
            </a:r>
            <a:endParaRPr lang="ja-JP" altLang="en-US" sz="2800" dirty="0">
              <a:solidFill>
                <a:schemeClr val="tx1"/>
              </a:solidFill>
            </a:endParaRPr>
          </a:p>
        </p:txBody>
      </p:sp>
      <p:sp>
        <p:nvSpPr>
          <p:cNvPr id="6" name="テキスト ボックス 5"/>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Ｐ．１５</a:t>
            </a: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3336254039"/>
              </p:ext>
            </p:extLst>
          </p:nvPr>
        </p:nvGraphicFramePr>
        <p:xfrm>
          <a:off x="726525" y="981595"/>
          <a:ext cx="10799993" cy="6778301"/>
        </p:xfrm>
        <a:graphic>
          <a:graphicData uri="http://schemas.openxmlformats.org/presentationml/2006/ole">
            <mc:AlternateContent xmlns:mc="http://schemas.openxmlformats.org/markup-compatibility/2006">
              <mc:Choice xmlns:v="urn:schemas-microsoft-com:vml" Requires="v">
                <p:oleObj spid="_x0000_s6165" name="ワークシート" r:id="rId4" imgW="9515416" imgH="6962667" progId="Excel.Sheet.12">
                  <p:embed/>
                </p:oleObj>
              </mc:Choice>
              <mc:Fallback>
                <p:oleObj name="ワークシート" r:id="rId4" imgW="9515416" imgH="6962667" progId="Excel.Sheet.12">
                  <p:embed/>
                  <p:pic>
                    <p:nvPicPr>
                      <p:cNvPr id="0" name=""/>
                      <p:cNvPicPr/>
                      <p:nvPr/>
                    </p:nvPicPr>
                    <p:blipFill>
                      <a:blip r:embed="rId5"/>
                      <a:stretch>
                        <a:fillRect/>
                      </a:stretch>
                    </p:blipFill>
                    <p:spPr>
                      <a:xfrm>
                        <a:off x="726525" y="981595"/>
                        <a:ext cx="10799993" cy="6778301"/>
                      </a:xfrm>
                      <a:prstGeom prst="rect">
                        <a:avLst/>
                      </a:prstGeom>
                    </p:spPr>
                  </p:pic>
                </p:oleObj>
              </mc:Fallback>
            </mc:AlternateContent>
          </a:graphicData>
        </a:graphic>
      </p:graphicFrame>
    </p:spTree>
    <p:extLst>
      <p:ext uri="{BB962C8B-B14F-4D97-AF65-F5344CB8AC3E}">
        <p14:creationId xmlns:p14="http://schemas.microsoft.com/office/powerpoint/2010/main" val="2008204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0"/>
            <a:ext cx="12312650" cy="716952"/>
          </a:xfrm>
          <a:prstGeom prst="rect">
            <a:avLst/>
          </a:prstGeom>
        </p:spPr>
        <p:txBody>
          <a:bodyPr vert="horz" lIns="105233" tIns="52616" rIns="105233" bIns="52616" anchor="b">
            <a:noAutofit/>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r>
              <a:rPr lang="ja-JP" altLang="en-US" sz="4100" dirty="0">
                <a:solidFill>
                  <a:schemeClr val="tx1"/>
                </a:solidFill>
              </a:rPr>
              <a:t>＜クラブ事務局へのお願い＞　　　　　　　　　　　　　</a:t>
            </a:r>
            <a:endParaRPr lang="ja-JP" altLang="en-US" sz="2800" dirty="0">
              <a:solidFill>
                <a:schemeClr val="tx1"/>
              </a:solidFill>
            </a:endParaRPr>
          </a:p>
        </p:txBody>
      </p:sp>
      <p:sp>
        <p:nvSpPr>
          <p:cNvPr id="6" name="テキスト ボックス 5"/>
          <p:cNvSpPr txBox="1"/>
          <p:nvPr/>
        </p:nvSpPr>
        <p:spPr>
          <a:xfrm>
            <a:off x="1308289" y="1465537"/>
            <a:ext cx="10083919" cy="5692404"/>
          </a:xfrm>
          <a:prstGeom prst="rect">
            <a:avLst/>
          </a:prstGeom>
          <a:noFill/>
        </p:spPr>
        <p:txBody>
          <a:bodyPr wrap="square" lIns="105233" tIns="52616" rIns="105233" bIns="52616" rtlCol="0">
            <a:spAutoFit/>
          </a:bodyPr>
          <a:lstStyle/>
          <a:p>
            <a:r>
              <a:rPr lang="en-US" altLang="ja-JP" sz="2300" b="1" dirty="0"/>
              <a:t>〈</a:t>
            </a:r>
            <a:r>
              <a:rPr lang="ja-JP" altLang="en-US" sz="2300" b="1" dirty="0"/>
              <a:t>寄付</a:t>
            </a:r>
            <a:r>
              <a:rPr lang="en-US" altLang="ja-JP" sz="2300" b="1" dirty="0"/>
              <a:t>〉</a:t>
            </a:r>
          </a:p>
          <a:p>
            <a:r>
              <a:rPr lang="ja-JP" altLang="en-US" sz="1800" b="1" dirty="0"/>
              <a:t>　　１．「ロータリー財団年次基金寄付１人１５０ドルのお願い」会員配布</a:t>
            </a:r>
            <a:endParaRPr lang="en-US" altLang="ja-JP" sz="1800" b="1" dirty="0"/>
          </a:p>
          <a:p>
            <a:r>
              <a:rPr lang="ja-JP" altLang="en-US" sz="1800" b="1" dirty="0"/>
              <a:t>　　２．年次寄付クラブ目標額の入力（毎年７月）</a:t>
            </a:r>
            <a:endParaRPr lang="en-US" altLang="ja-JP" sz="1800" b="1" dirty="0"/>
          </a:p>
          <a:p>
            <a:endParaRPr lang="en-US" altLang="ja-JP" b="1" dirty="0"/>
          </a:p>
          <a:p>
            <a:r>
              <a:rPr lang="en-US" altLang="ja-JP" sz="2300" b="1" dirty="0"/>
              <a:t>〈</a:t>
            </a:r>
            <a:r>
              <a:rPr lang="ja-JP" altLang="en-US" sz="2300" b="1" dirty="0"/>
              <a:t>地区補助金</a:t>
            </a:r>
            <a:r>
              <a:rPr lang="en-US" altLang="ja-JP" sz="2300" b="1" dirty="0"/>
              <a:t>〉</a:t>
            </a:r>
          </a:p>
          <a:p>
            <a:r>
              <a:rPr lang="ja-JP" altLang="en-US" sz="1800" b="1" dirty="0"/>
              <a:t>　　１．プロジェクトの理事会等機関決定（申請書・報告書）</a:t>
            </a:r>
            <a:endParaRPr lang="en-US" altLang="ja-JP" sz="1800" b="1" dirty="0"/>
          </a:p>
          <a:p>
            <a:r>
              <a:rPr lang="ja-JP" altLang="en-US" sz="1800" b="1" dirty="0"/>
              <a:t>　　２．ウィークリー他クラブ内広報</a:t>
            </a:r>
            <a:endParaRPr lang="en-US" altLang="ja-JP" sz="1800" b="1" dirty="0"/>
          </a:p>
          <a:p>
            <a:r>
              <a:rPr lang="ja-JP" altLang="en-US" sz="1800" b="1" dirty="0"/>
              <a:t>　　３．申請書の作成（消費税別込、見積書有効期限等）</a:t>
            </a:r>
            <a:endParaRPr lang="en-US" altLang="ja-JP" sz="1800" b="1" dirty="0"/>
          </a:p>
          <a:p>
            <a:r>
              <a:rPr lang="ja-JP" altLang="en-US" sz="1800" b="1" dirty="0"/>
              <a:t>　　４．申請書セルフチェックリストの添付</a:t>
            </a:r>
            <a:endParaRPr lang="en-US" altLang="ja-JP" sz="1800" b="1" dirty="0"/>
          </a:p>
          <a:p>
            <a:r>
              <a:rPr lang="ja-JP" altLang="en-US" sz="1800" b="1" dirty="0"/>
              <a:t>　　５．口座開設、管理（事業総額にしてスタートし、解約して終了、利息はクラブ収入）</a:t>
            </a:r>
            <a:endParaRPr lang="en-US" altLang="ja-JP" sz="1800" b="1" dirty="0"/>
          </a:p>
          <a:p>
            <a:r>
              <a:rPr lang="ja-JP" altLang="en-US" sz="1800" b="1" dirty="0"/>
              <a:t>　　６．報告書の作成（予算対比記入、領収証は支出項目の順番通り１枚ずつ添付</a:t>
            </a:r>
            <a:endParaRPr lang="en-US" altLang="ja-JP" sz="1800" b="1" dirty="0"/>
          </a:p>
          <a:p>
            <a:r>
              <a:rPr lang="ja-JP" altLang="en-US" sz="1800" b="1" dirty="0"/>
              <a:t>　　　　　　　　　　　　　　後日ガバナー事務局がスキャンする為）</a:t>
            </a:r>
            <a:endParaRPr lang="en-US" altLang="ja-JP" sz="1800" b="1" dirty="0"/>
          </a:p>
          <a:p>
            <a:r>
              <a:rPr lang="ja-JP" altLang="en-US" sz="1800" b="1" dirty="0"/>
              <a:t>　　７．報告書セルフチェックリストの添付</a:t>
            </a:r>
            <a:endParaRPr lang="en-US" altLang="ja-JP" sz="1800" b="1" dirty="0"/>
          </a:p>
          <a:p>
            <a:endParaRPr lang="en-US" altLang="ja-JP" b="1" dirty="0"/>
          </a:p>
          <a:p>
            <a:r>
              <a:rPr lang="en-US" altLang="ja-JP" sz="2300" b="1" dirty="0"/>
              <a:t>〈</a:t>
            </a:r>
            <a:r>
              <a:rPr lang="ja-JP" altLang="en-US" sz="2300" b="1" dirty="0"/>
              <a:t>グローバル補助金</a:t>
            </a:r>
            <a:r>
              <a:rPr lang="en-US" altLang="ja-JP" sz="2300" b="1" dirty="0"/>
              <a:t>〉</a:t>
            </a:r>
          </a:p>
          <a:p>
            <a:r>
              <a:rPr lang="ja-JP" altLang="en-US" sz="1800" b="1" dirty="0"/>
              <a:t>　　１．地区審査基準、授与と受諾の条件熟読</a:t>
            </a:r>
            <a:endParaRPr lang="en-US" altLang="ja-JP" sz="1800" b="1" dirty="0"/>
          </a:p>
          <a:p>
            <a:r>
              <a:rPr lang="ja-JP" altLang="en-US" sz="1800" b="1" dirty="0"/>
              <a:t>　　２．地区申請書・事業計画書の作成、申請書セルフチェックリストの添付</a:t>
            </a:r>
            <a:endParaRPr lang="en-US" altLang="ja-JP" sz="1800" b="1" dirty="0"/>
          </a:p>
          <a:p>
            <a:r>
              <a:rPr lang="ja-JP" altLang="en-US" sz="1800" b="1" dirty="0"/>
              <a:t>　　３．地区報告書の作成、報告書セルフチェックリストの添付</a:t>
            </a:r>
            <a:endParaRPr lang="en-US" altLang="ja-JP" sz="1800" b="1" dirty="0"/>
          </a:p>
          <a:p>
            <a:r>
              <a:rPr lang="ja-JP" altLang="en-US" sz="1800" b="1" dirty="0"/>
              <a:t>　　４．グローバル補助金プロジェクトのための援助国地区データベースの作成協力</a:t>
            </a:r>
          </a:p>
        </p:txBody>
      </p:sp>
      <p:sp>
        <p:nvSpPr>
          <p:cNvPr id="7" name="テキスト ボックス 6"/>
          <p:cNvSpPr txBox="1"/>
          <p:nvPr/>
        </p:nvSpPr>
        <p:spPr>
          <a:xfrm>
            <a:off x="10810444" y="7582141"/>
            <a:ext cx="969607" cy="364215"/>
          </a:xfrm>
          <a:prstGeom prst="rect">
            <a:avLst/>
          </a:prstGeom>
          <a:noFill/>
        </p:spPr>
        <p:txBody>
          <a:bodyPr wrap="square" lIns="105233" tIns="52616" rIns="105233" bIns="52616" rtlCol="0">
            <a:spAutoFit/>
          </a:bodyPr>
          <a:lstStyle/>
          <a:p>
            <a:r>
              <a:rPr lang="ja-JP" altLang="en-US" sz="1600" dirty="0"/>
              <a:t>Ｐ．１６</a:t>
            </a:r>
          </a:p>
        </p:txBody>
      </p:sp>
    </p:spTree>
    <p:extLst>
      <p:ext uri="{BB962C8B-B14F-4D97-AF65-F5344CB8AC3E}">
        <p14:creationId xmlns:p14="http://schemas.microsoft.com/office/powerpoint/2010/main" val="26685838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3827" y="2630001"/>
            <a:ext cx="12312650" cy="2661629"/>
          </a:xfrm>
          <a:prstGeom prst="rect">
            <a:avLst/>
          </a:prstGeom>
        </p:spPr>
        <p:txBody>
          <a:bodyPr vert="horz" lIns="105233" tIns="52616" rIns="105233" bIns="52616" anchor="b">
            <a:noAutofit/>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pPr algn="ctr"/>
            <a:r>
              <a:rPr lang="ja-JP" altLang="en-US" sz="5500" dirty="0">
                <a:solidFill>
                  <a:schemeClr val="tx1"/>
                </a:solidFill>
                <a:latin typeface="ＭＳ ゴシック" panose="020B0609070205080204" pitchFamily="49" charset="-128"/>
                <a:ea typeface="ＭＳ ゴシック" panose="020B0609070205080204" pitchFamily="49" charset="-128"/>
              </a:rPr>
              <a:t>ご　清　聴</a:t>
            </a:r>
            <a:endParaRPr lang="en-US" altLang="ja-JP" sz="5500" dirty="0">
              <a:solidFill>
                <a:schemeClr val="tx1"/>
              </a:solidFill>
              <a:latin typeface="ＭＳ ゴシック" panose="020B0609070205080204" pitchFamily="49" charset="-128"/>
              <a:ea typeface="ＭＳ ゴシック" panose="020B0609070205080204" pitchFamily="49" charset="-128"/>
            </a:endParaRPr>
          </a:p>
          <a:p>
            <a:pPr algn="ctr"/>
            <a:endParaRPr lang="en-US" altLang="ja-JP" sz="5500" dirty="0">
              <a:solidFill>
                <a:schemeClr val="tx1"/>
              </a:solidFill>
              <a:latin typeface="ＭＳ ゴシック" panose="020B0609070205080204" pitchFamily="49" charset="-128"/>
              <a:ea typeface="ＭＳ ゴシック" panose="020B0609070205080204" pitchFamily="49" charset="-128"/>
            </a:endParaRPr>
          </a:p>
          <a:p>
            <a:pPr algn="ctr"/>
            <a:r>
              <a:rPr lang="ja-JP" altLang="en-US" sz="5500" dirty="0">
                <a:solidFill>
                  <a:schemeClr val="tx1"/>
                </a:solidFill>
                <a:latin typeface="ＭＳ ゴシック" panose="020B0609070205080204" pitchFamily="49" charset="-128"/>
                <a:ea typeface="ＭＳ ゴシック" panose="020B0609070205080204" pitchFamily="49" charset="-128"/>
              </a:rPr>
              <a:t>ありがとうございました。　　　</a:t>
            </a:r>
            <a:endParaRPr lang="ja-JP" altLang="en-US" sz="41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16355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312650" cy="851673"/>
          </a:xfrm>
        </p:spPr>
        <p:txBody>
          <a:bodyPr anchor="ctr">
            <a:normAutofit/>
          </a:bodyPr>
          <a:lstStyle/>
          <a:p>
            <a:r>
              <a:rPr lang="ja-JP" altLang="en-US" sz="4100" dirty="0">
                <a:solidFill>
                  <a:schemeClr val="tx1"/>
                </a:solidFill>
              </a:rPr>
              <a:t>＜財団寄付と補助金システム＞　　　　　　　　　　　　　　　　　　　　　</a:t>
            </a:r>
            <a:endParaRPr lang="ja-JP" altLang="en-US" sz="2800" dirty="0">
              <a:solidFill>
                <a:schemeClr val="tx1"/>
              </a:solidFill>
            </a:endParaRPr>
          </a:p>
        </p:txBody>
      </p:sp>
      <p:grpSp>
        <p:nvGrpSpPr>
          <p:cNvPr id="129" name="グループ化 128"/>
          <p:cNvGrpSpPr/>
          <p:nvPr/>
        </p:nvGrpSpPr>
        <p:grpSpPr>
          <a:xfrm>
            <a:off x="435642" y="1216010"/>
            <a:ext cx="11344410" cy="6071841"/>
            <a:chOff x="9833" y="0"/>
            <a:chExt cx="7249683" cy="3274055"/>
          </a:xfrm>
        </p:grpSpPr>
        <p:cxnSp>
          <p:nvCxnSpPr>
            <p:cNvPr id="130" name="直線矢印コネクタ 129"/>
            <p:cNvCxnSpPr/>
            <p:nvPr/>
          </p:nvCxnSpPr>
          <p:spPr>
            <a:xfrm flipV="1">
              <a:off x="1239716" y="1980854"/>
              <a:ext cx="1351383" cy="2"/>
            </a:xfrm>
            <a:prstGeom prst="straightConnector1">
              <a:avLst/>
            </a:prstGeom>
            <a:ln w="15875">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3439991" y="1961553"/>
              <a:ext cx="228436" cy="482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a:off x="3677876" y="1440413"/>
              <a:ext cx="9450" cy="116774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3687327" y="2598503"/>
              <a:ext cx="25515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a:off x="3687327" y="1450063"/>
              <a:ext cx="25515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3933033" y="1276350"/>
              <a:ext cx="784370" cy="36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  </a:t>
              </a:r>
              <a:r>
                <a:rPr lang="ja-JP" altLang="en-US" sz="1600" b="1" dirty="0">
                  <a:solidFill>
                    <a:sysClr val="windowText" lastClr="000000"/>
                  </a:solidFill>
                  <a:latin typeface="+mn-ea"/>
                </a:rPr>
                <a:t>１</a:t>
              </a:r>
              <a:r>
                <a:rPr lang="en-US" altLang="ja-JP" sz="1600" b="1" dirty="0">
                  <a:solidFill>
                    <a:sysClr val="windowText" lastClr="000000"/>
                  </a:solidFill>
                  <a:latin typeface="+mn-ea"/>
                </a:rPr>
                <a:t>,</a:t>
              </a:r>
              <a:r>
                <a:rPr lang="ja-JP" altLang="en-US" sz="1600" b="1" dirty="0">
                  <a:solidFill>
                    <a:sysClr val="windowText" lastClr="000000"/>
                  </a:solidFill>
                  <a:latin typeface="+mn-ea"/>
                </a:rPr>
                <a:t>４００</a:t>
              </a:r>
            </a:p>
          </p:txBody>
        </p:sp>
        <p:cxnSp>
          <p:nvCxnSpPr>
            <p:cNvPr id="136" name="直線コネクタ 135"/>
            <p:cNvCxnSpPr/>
            <p:nvPr/>
          </p:nvCxnSpPr>
          <p:spPr>
            <a:xfrm>
              <a:off x="4726853" y="2598503"/>
              <a:ext cx="25515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4972559" y="2077362"/>
              <a:ext cx="9450" cy="101332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a:xfrm>
              <a:off x="4972559" y="2077362"/>
              <a:ext cx="25515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991459" y="3090691"/>
              <a:ext cx="255157"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40" name="正方形/長方形 139"/>
            <p:cNvSpPr/>
            <p:nvPr/>
          </p:nvSpPr>
          <p:spPr>
            <a:xfrm>
              <a:off x="3942483" y="2405488"/>
              <a:ext cx="784370" cy="3860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  </a:t>
              </a:r>
              <a:r>
                <a:rPr lang="ja-JP" altLang="en-US" sz="1600" b="1" dirty="0">
                  <a:solidFill>
                    <a:sysClr val="windowText" lastClr="000000"/>
                  </a:solidFill>
                  <a:latin typeface="+mn-ea"/>
                </a:rPr>
                <a:t>１</a:t>
              </a:r>
              <a:r>
                <a:rPr lang="en-US" altLang="ja-JP" sz="1600" b="1" dirty="0">
                  <a:solidFill>
                    <a:sysClr val="windowText" lastClr="000000"/>
                  </a:solidFill>
                  <a:latin typeface="+mn-ea"/>
                </a:rPr>
                <a:t>,</a:t>
              </a:r>
              <a:r>
                <a:rPr lang="ja-JP" altLang="en-US" sz="1600" b="1" dirty="0">
                  <a:solidFill>
                    <a:sysClr val="windowText" lastClr="000000"/>
                  </a:solidFill>
                  <a:latin typeface="+mn-ea"/>
                </a:rPr>
                <a:t>４００</a:t>
              </a:r>
            </a:p>
          </p:txBody>
        </p:sp>
        <p:sp>
          <p:nvSpPr>
            <p:cNvPr id="141" name="正方形/長方形 140"/>
            <p:cNvSpPr/>
            <p:nvPr/>
          </p:nvSpPr>
          <p:spPr>
            <a:xfrm>
              <a:off x="5237166" y="1874696"/>
              <a:ext cx="652066" cy="38603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  ７００</a:t>
              </a:r>
            </a:p>
          </p:txBody>
        </p:sp>
        <p:sp>
          <p:nvSpPr>
            <p:cNvPr id="142" name="正方形/長方形 141"/>
            <p:cNvSpPr/>
            <p:nvPr/>
          </p:nvSpPr>
          <p:spPr>
            <a:xfrm>
              <a:off x="5256066" y="2907327"/>
              <a:ext cx="652066" cy="36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  ７００</a:t>
              </a:r>
            </a:p>
          </p:txBody>
        </p:sp>
        <p:sp>
          <p:nvSpPr>
            <p:cNvPr id="143" name="正方形/長方形 142"/>
            <p:cNvSpPr/>
            <p:nvPr/>
          </p:nvSpPr>
          <p:spPr>
            <a:xfrm>
              <a:off x="2610000" y="1324604"/>
              <a:ext cx="784370" cy="5114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ysClr val="windowText" lastClr="000000"/>
                  </a:solidFill>
                </a:rPr>
                <a:t>３年前</a:t>
              </a:r>
              <a:r>
                <a:rPr lang="ja-JP" altLang="en-US" sz="1400" b="1" dirty="0">
                  <a:solidFill>
                    <a:sysClr val="windowText" lastClr="000000"/>
                  </a:solidFill>
                </a:rPr>
                <a:t>の</a:t>
              </a:r>
              <a:endParaRPr lang="en-US" altLang="ja-JP" sz="1400" b="1" dirty="0">
                <a:solidFill>
                  <a:sysClr val="windowText" lastClr="000000"/>
                </a:solidFill>
              </a:endParaRPr>
            </a:p>
            <a:p>
              <a:pPr algn="ctr"/>
              <a:r>
                <a:rPr lang="ja-JP" altLang="en-US" sz="1400" b="1" dirty="0">
                  <a:solidFill>
                    <a:sysClr val="windowText" lastClr="000000"/>
                  </a:solidFill>
                </a:rPr>
                <a:t>寄付実績</a:t>
              </a:r>
            </a:p>
          </p:txBody>
        </p:sp>
        <p:sp>
          <p:nvSpPr>
            <p:cNvPr id="144" name="正方形/長方形 143"/>
            <p:cNvSpPr/>
            <p:nvPr/>
          </p:nvSpPr>
          <p:spPr>
            <a:xfrm>
              <a:off x="3828258" y="977429"/>
              <a:ext cx="2507333" cy="289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財団本部（国際財団活動資金）</a:t>
              </a:r>
            </a:p>
          </p:txBody>
        </p:sp>
        <p:sp>
          <p:nvSpPr>
            <p:cNvPr id="145" name="正方形/長方形 144"/>
            <p:cNvSpPr/>
            <p:nvPr/>
          </p:nvSpPr>
          <p:spPr>
            <a:xfrm>
              <a:off x="3933033" y="2164220"/>
              <a:ext cx="916673" cy="299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２８４０地区</a:t>
              </a:r>
            </a:p>
          </p:txBody>
        </p:sp>
        <p:sp>
          <p:nvSpPr>
            <p:cNvPr id="146" name="正方形/長方形 145"/>
            <p:cNvSpPr/>
            <p:nvPr/>
          </p:nvSpPr>
          <p:spPr>
            <a:xfrm>
              <a:off x="5927033" y="1922951"/>
              <a:ext cx="1113408" cy="299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地区補助金</a:t>
              </a:r>
            </a:p>
          </p:txBody>
        </p:sp>
        <p:sp>
          <p:nvSpPr>
            <p:cNvPr id="147" name="正方形/長方形 146"/>
            <p:cNvSpPr/>
            <p:nvPr/>
          </p:nvSpPr>
          <p:spPr>
            <a:xfrm>
              <a:off x="5908133" y="2926629"/>
              <a:ext cx="1351383" cy="289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グローバル</a:t>
              </a:r>
              <a:r>
                <a:rPr lang="ja-JP" altLang="en-US" sz="1400" b="1" dirty="0">
                  <a:solidFill>
                    <a:sysClr val="windowText" lastClr="000000"/>
                  </a:solidFill>
                </a:rPr>
                <a:t>補助金</a:t>
              </a:r>
            </a:p>
          </p:txBody>
        </p:sp>
        <p:sp>
          <p:nvSpPr>
            <p:cNvPr id="148" name="正方形/長方形 147"/>
            <p:cNvSpPr/>
            <p:nvPr/>
          </p:nvSpPr>
          <p:spPr>
            <a:xfrm>
              <a:off x="3373899" y="2839773"/>
              <a:ext cx="1637717" cy="299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（地区財団活動資金）</a:t>
              </a:r>
            </a:p>
          </p:txBody>
        </p:sp>
        <p:sp>
          <p:nvSpPr>
            <p:cNvPr id="149" name="正方形/長方形 148"/>
            <p:cNvSpPr/>
            <p:nvPr/>
          </p:nvSpPr>
          <p:spPr>
            <a:xfrm>
              <a:off x="691427" y="387979"/>
              <a:ext cx="2318810" cy="366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3200" b="1" dirty="0">
                  <a:solidFill>
                    <a:sysClr val="windowText" lastClr="000000"/>
                  </a:solidFill>
                </a:rPr>
                <a:t> ［　寄　　　付　］</a:t>
              </a:r>
            </a:p>
          </p:txBody>
        </p:sp>
        <p:sp>
          <p:nvSpPr>
            <p:cNvPr id="150" name="正方形/長方形 149"/>
            <p:cNvSpPr/>
            <p:nvPr/>
          </p:nvSpPr>
          <p:spPr>
            <a:xfrm>
              <a:off x="3676942" y="387979"/>
              <a:ext cx="3086868" cy="366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3200" b="1" dirty="0">
                  <a:solidFill>
                    <a:sysClr val="windowText" lastClr="000000"/>
                  </a:solidFill>
                </a:rPr>
                <a:t>［　　補　助　金　　］</a:t>
              </a:r>
            </a:p>
          </p:txBody>
        </p:sp>
        <p:sp>
          <p:nvSpPr>
            <p:cNvPr id="151" name="正方形/長方形 150"/>
            <p:cNvSpPr/>
            <p:nvPr/>
          </p:nvSpPr>
          <p:spPr>
            <a:xfrm>
              <a:off x="9833" y="1645924"/>
              <a:ext cx="2916116" cy="129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00" b="1" dirty="0">
                  <a:solidFill>
                    <a:sysClr val="windowText" lastClr="000000"/>
                  </a:solidFill>
                </a:rPr>
                <a:t>（１）年次寄付</a:t>
              </a:r>
              <a:endParaRPr lang="en-US" altLang="ja-JP" sz="1800" b="1" dirty="0">
                <a:solidFill>
                  <a:sysClr val="windowText" lastClr="000000"/>
                </a:solidFill>
              </a:endParaRPr>
            </a:p>
            <a:p>
              <a:pPr algn="l"/>
              <a:endParaRPr lang="en-US" altLang="ja-JP" sz="1800" b="1" dirty="0">
                <a:solidFill>
                  <a:sysClr val="windowText" lastClr="000000"/>
                </a:solidFill>
              </a:endParaRPr>
            </a:p>
            <a:p>
              <a:pPr algn="l"/>
              <a:r>
                <a:rPr lang="ja-JP" altLang="en-US" sz="1800" b="1" dirty="0">
                  <a:solidFill>
                    <a:sysClr val="windowText" lastClr="000000"/>
                  </a:solidFill>
                </a:rPr>
                <a:t>（２）恒久基金</a:t>
              </a:r>
              <a:endParaRPr lang="en-US" altLang="ja-JP" sz="1800" b="1" dirty="0">
                <a:solidFill>
                  <a:sysClr val="windowText" lastClr="000000"/>
                </a:solidFill>
              </a:endParaRPr>
            </a:p>
            <a:p>
              <a:pPr algn="l"/>
              <a:endParaRPr lang="en-US" altLang="ja-JP" sz="1800" b="1" dirty="0">
                <a:solidFill>
                  <a:sysClr val="windowText" lastClr="000000"/>
                </a:solidFill>
              </a:endParaRPr>
            </a:p>
            <a:p>
              <a:pPr algn="l"/>
              <a:r>
                <a:rPr lang="ja-JP" altLang="en-US" sz="1800" b="1" dirty="0">
                  <a:solidFill>
                    <a:sysClr val="windowText" lastClr="000000"/>
                  </a:solidFill>
                </a:rPr>
                <a:t>（３）使途指定寄付（ポリオプラス）</a:t>
              </a:r>
              <a:endParaRPr lang="ja-JP" altLang="en-US" sz="1800" b="1" dirty="0"/>
            </a:p>
          </p:txBody>
        </p:sp>
        <p:sp>
          <p:nvSpPr>
            <p:cNvPr id="152" name="正方形/長方形 151"/>
            <p:cNvSpPr/>
            <p:nvPr/>
          </p:nvSpPr>
          <p:spPr>
            <a:xfrm>
              <a:off x="5790408" y="0"/>
              <a:ext cx="1411958" cy="3667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2100" b="1" dirty="0">
                  <a:solidFill>
                    <a:sysClr val="windowText" lastClr="000000"/>
                  </a:solidFill>
                </a:rPr>
                <a:t> </a:t>
              </a:r>
              <a:r>
                <a:rPr lang="ja-JP" altLang="en-US" sz="1800" b="1" dirty="0">
                  <a:solidFill>
                    <a:sysClr val="windowText" lastClr="000000"/>
                  </a:solidFill>
                </a:rPr>
                <a:t>（単位：万円）</a:t>
              </a:r>
            </a:p>
          </p:txBody>
        </p:sp>
        <p:sp>
          <p:nvSpPr>
            <p:cNvPr id="153" name="正方形/長方形 152"/>
            <p:cNvSpPr/>
            <p:nvPr/>
          </p:nvSpPr>
          <p:spPr>
            <a:xfrm>
              <a:off x="2590008" y="1790700"/>
              <a:ext cx="840458" cy="36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0800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  </a:t>
              </a:r>
              <a:r>
                <a:rPr lang="ja-JP" altLang="en-US" sz="1600" b="1" dirty="0">
                  <a:solidFill>
                    <a:sysClr val="windowText" lastClr="000000"/>
                  </a:solidFill>
                  <a:latin typeface="+mn-ea"/>
                </a:rPr>
                <a:t>２</a:t>
              </a:r>
              <a:r>
                <a:rPr lang="en-US" altLang="ja-JP" sz="1600" b="1" dirty="0">
                  <a:solidFill>
                    <a:sysClr val="windowText" lastClr="000000"/>
                  </a:solidFill>
                  <a:latin typeface="+mn-ea"/>
                </a:rPr>
                <a:t>,</a:t>
              </a:r>
              <a:r>
                <a:rPr lang="ja-JP" altLang="en-US" sz="1600" b="1" dirty="0">
                  <a:solidFill>
                    <a:sysClr val="windowText" lastClr="000000"/>
                  </a:solidFill>
                  <a:latin typeface="+mn-ea"/>
                </a:rPr>
                <a:t>８００</a:t>
              </a:r>
            </a:p>
          </p:txBody>
        </p:sp>
      </p:grpSp>
      <p:sp>
        <p:nvSpPr>
          <p:cNvPr id="3" name="テキスト ボックス 2"/>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Ｐ．１</a:t>
            </a:r>
          </a:p>
        </p:txBody>
      </p:sp>
    </p:spTree>
    <p:extLst>
      <p:ext uri="{BB962C8B-B14F-4D97-AF65-F5344CB8AC3E}">
        <p14:creationId xmlns:p14="http://schemas.microsoft.com/office/powerpoint/2010/main" val="398896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0" y="0"/>
            <a:ext cx="12312650" cy="716952"/>
          </a:xfrm>
        </p:spPr>
        <p:txBody>
          <a:bodyPr>
            <a:noAutofit/>
          </a:bodyPr>
          <a:lstStyle/>
          <a:p>
            <a:r>
              <a:rPr lang="ja-JP" altLang="en-US" sz="4100" dirty="0">
                <a:solidFill>
                  <a:schemeClr val="tx1"/>
                </a:solidFill>
              </a:rPr>
              <a:t>＜地区補助金＞　　　　　　　　　　　　　</a:t>
            </a:r>
            <a:endParaRPr lang="ja-JP" altLang="en-US" sz="2800" dirty="0">
              <a:solidFill>
                <a:schemeClr val="tx1"/>
              </a:solidFill>
            </a:endParaRPr>
          </a:p>
        </p:txBody>
      </p:sp>
      <p:sp>
        <p:nvSpPr>
          <p:cNvPr id="5" name="テキスト ボックス 4"/>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Ｐ．２</a:t>
            </a:r>
          </a:p>
        </p:txBody>
      </p:sp>
      <p:sp>
        <p:nvSpPr>
          <p:cNvPr id="2" name="テキスト ボックス 1"/>
          <p:cNvSpPr txBox="1"/>
          <p:nvPr/>
        </p:nvSpPr>
        <p:spPr>
          <a:xfrm>
            <a:off x="1318476" y="775087"/>
            <a:ext cx="10994177" cy="675646"/>
          </a:xfrm>
          <a:prstGeom prst="rect">
            <a:avLst/>
          </a:prstGeom>
          <a:noFill/>
        </p:spPr>
        <p:txBody>
          <a:bodyPr wrap="square" lIns="105233" tIns="52616" rIns="105233" bIns="52616" rtlCol="0">
            <a:spAutoFit/>
          </a:bodyPr>
          <a:lstStyle/>
          <a:p>
            <a:r>
              <a:rPr lang="ja-JP" altLang="en-US" sz="3700" dirty="0"/>
              <a:t>１．地区補助金の歩み</a:t>
            </a:r>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2991140195"/>
              </p:ext>
            </p:extLst>
          </p:nvPr>
        </p:nvGraphicFramePr>
        <p:xfrm>
          <a:off x="1211329" y="1798240"/>
          <a:ext cx="10180881" cy="5961653"/>
        </p:xfrm>
        <a:graphic>
          <a:graphicData uri="http://schemas.openxmlformats.org/presentationml/2006/ole">
            <mc:AlternateContent xmlns:mc="http://schemas.openxmlformats.org/markup-compatibility/2006">
              <mc:Choice xmlns:v="urn:schemas-microsoft-com:vml" Requires="v">
                <p:oleObj spid="_x0000_s8215" name="ワークシート" r:id="rId4" imgW="9248714" imgH="5153032" progId="Excel.Sheet.12">
                  <p:embed/>
                </p:oleObj>
              </mc:Choice>
              <mc:Fallback>
                <p:oleObj name="ワークシート" r:id="rId4" imgW="9248714" imgH="5153032" progId="Excel.Sheet.12">
                  <p:embed/>
                  <p:pic>
                    <p:nvPicPr>
                      <p:cNvPr id="0" name=""/>
                      <p:cNvPicPr/>
                      <p:nvPr/>
                    </p:nvPicPr>
                    <p:blipFill>
                      <a:blip r:embed="rId5"/>
                      <a:stretch>
                        <a:fillRect/>
                      </a:stretch>
                    </p:blipFill>
                    <p:spPr>
                      <a:xfrm>
                        <a:off x="1211329" y="1798240"/>
                        <a:ext cx="10180881" cy="5961653"/>
                      </a:xfrm>
                      <a:prstGeom prst="rect">
                        <a:avLst/>
                      </a:prstGeom>
                    </p:spPr>
                  </p:pic>
                </p:oleObj>
              </mc:Fallback>
            </mc:AlternateContent>
          </a:graphicData>
        </a:graphic>
      </p:graphicFrame>
    </p:spTree>
    <p:extLst>
      <p:ext uri="{BB962C8B-B14F-4D97-AF65-F5344CB8AC3E}">
        <p14:creationId xmlns:p14="http://schemas.microsoft.com/office/powerpoint/2010/main" val="492618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グループ化 86"/>
          <p:cNvGrpSpPr/>
          <p:nvPr/>
        </p:nvGrpSpPr>
        <p:grpSpPr>
          <a:xfrm>
            <a:off x="1211329" y="1132838"/>
            <a:ext cx="12318481" cy="6487719"/>
            <a:chOff x="0" y="-85432"/>
            <a:chExt cx="5434509" cy="4781257"/>
          </a:xfrm>
        </p:grpSpPr>
        <p:sp>
          <p:nvSpPr>
            <p:cNvPr id="88" name="正方形/長方形 87"/>
            <p:cNvSpPr/>
            <p:nvPr/>
          </p:nvSpPr>
          <p:spPr>
            <a:xfrm>
              <a:off x="19050" y="-85432"/>
              <a:ext cx="1057275" cy="371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00" b="1" dirty="0">
                  <a:solidFill>
                    <a:sysClr val="windowText" lastClr="000000"/>
                  </a:solidFill>
                </a:rPr>
                <a:t>（１）現状</a:t>
              </a:r>
              <a:endParaRPr lang="en-US" altLang="ja-JP" sz="1800" b="1" dirty="0">
                <a:solidFill>
                  <a:sysClr val="windowText" lastClr="000000"/>
                </a:solidFill>
              </a:endParaRPr>
            </a:p>
          </p:txBody>
        </p:sp>
        <p:sp>
          <p:nvSpPr>
            <p:cNvPr id="89" name="正方形/長方形 88"/>
            <p:cNvSpPr/>
            <p:nvPr/>
          </p:nvSpPr>
          <p:spPr>
            <a:xfrm>
              <a:off x="473055" y="363079"/>
              <a:ext cx="2564034"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400" b="1" dirty="0">
                  <a:solidFill>
                    <a:sysClr val="windowText" lastClr="000000"/>
                  </a:solidFill>
                </a:rPr>
                <a:t>　</a:t>
              </a:r>
              <a:r>
                <a:rPr lang="ja-JP" altLang="en-US" sz="1800" b="1" dirty="0">
                  <a:solidFill>
                    <a:sysClr val="windowText" lastClr="000000"/>
                  </a:solidFill>
                </a:rPr>
                <a:t>地区補助金はクラブのものとなった</a:t>
              </a:r>
              <a:endParaRPr lang="en-US" altLang="ja-JP" sz="1800" b="1" dirty="0">
                <a:solidFill>
                  <a:sysClr val="windowText" lastClr="000000"/>
                </a:solidFill>
              </a:endParaRPr>
            </a:p>
          </p:txBody>
        </p:sp>
        <p:sp>
          <p:nvSpPr>
            <p:cNvPr id="90" name="正方形/長方形 89"/>
            <p:cNvSpPr/>
            <p:nvPr/>
          </p:nvSpPr>
          <p:spPr>
            <a:xfrm>
              <a:off x="0" y="771525"/>
              <a:ext cx="10572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00" b="1" dirty="0">
                  <a:solidFill>
                    <a:sysClr val="windowText" lastClr="000000"/>
                  </a:solidFill>
                </a:rPr>
                <a:t>（２）今後</a:t>
              </a:r>
            </a:p>
          </p:txBody>
        </p:sp>
        <p:sp>
          <p:nvSpPr>
            <p:cNvPr id="91" name="正方形/長方形 90"/>
            <p:cNvSpPr/>
            <p:nvPr/>
          </p:nvSpPr>
          <p:spPr>
            <a:xfrm>
              <a:off x="473054" y="1146779"/>
              <a:ext cx="2564035"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400" b="1" dirty="0">
                  <a:solidFill>
                    <a:sysClr val="windowText" lastClr="000000"/>
                  </a:solidFill>
                </a:rPr>
                <a:t>　</a:t>
              </a:r>
              <a:r>
                <a:rPr lang="ja-JP" altLang="en-US" sz="1800" b="1" dirty="0">
                  <a:solidFill>
                    <a:sysClr val="windowText" lastClr="000000"/>
                  </a:solidFill>
                </a:rPr>
                <a:t>地区補助金を会員一人一人のものとしたい</a:t>
              </a:r>
            </a:p>
          </p:txBody>
        </p:sp>
        <p:sp>
          <p:nvSpPr>
            <p:cNvPr id="92" name="正方形/長方形 91"/>
            <p:cNvSpPr/>
            <p:nvPr/>
          </p:nvSpPr>
          <p:spPr>
            <a:xfrm>
              <a:off x="0" y="1569618"/>
              <a:ext cx="2266950"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800" b="1" dirty="0">
                  <a:solidFill>
                    <a:sysClr val="windowText" lastClr="000000"/>
                  </a:solidFill>
                </a:rPr>
                <a:t>（３）その為にはクラブ内で</a:t>
              </a:r>
            </a:p>
          </p:txBody>
        </p:sp>
        <p:sp>
          <p:nvSpPr>
            <p:cNvPr id="93" name="正方形/長方形 92"/>
            <p:cNvSpPr/>
            <p:nvPr/>
          </p:nvSpPr>
          <p:spPr>
            <a:xfrm>
              <a:off x="473054" y="1983286"/>
              <a:ext cx="1352552"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ysClr val="windowText" lastClr="000000"/>
                  </a:solidFill>
                </a:rPr>
                <a:t>企　　　画</a:t>
              </a:r>
            </a:p>
          </p:txBody>
        </p:sp>
        <p:sp>
          <p:nvSpPr>
            <p:cNvPr id="94" name="正方形/長方形 93"/>
            <p:cNvSpPr/>
            <p:nvPr/>
          </p:nvSpPr>
          <p:spPr>
            <a:xfrm>
              <a:off x="2181570" y="1983285"/>
              <a:ext cx="2093075"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各奉仕委員会、財団委員会等で企画立案</a:t>
              </a:r>
            </a:p>
          </p:txBody>
        </p:sp>
        <p:sp>
          <p:nvSpPr>
            <p:cNvPr id="95" name="正方形/長方形 94"/>
            <p:cNvSpPr/>
            <p:nvPr/>
          </p:nvSpPr>
          <p:spPr>
            <a:xfrm>
              <a:off x="473054" y="2590800"/>
              <a:ext cx="1362075"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ysClr val="windowText" lastClr="000000"/>
                  </a:solidFill>
                </a:rPr>
                <a:t>機関決定</a:t>
              </a:r>
            </a:p>
          </p:txBody>
        </p:sp>
        <p:sp>
          <p:nvSpPr>
            <p:cNvPr id="96" name="正方形/長方形 95"/>
            <p:cNvSpPr/>
            <p:nvPr/>
          </p:nvSpPr>
          <p:spPr>
            <a:xfrm>
              <a:off x="473054" y="3181349"/>
              <a:ext cx="1343026"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ysClr val="windowText" lastClr="000000"/>
                  </a:solidFill>
                </a:rPr>
                <a:t>プロジェクト実施</a:t>
              </a:r>
            </a:p>
          </p:txBody>
        </p:sp>
        <p:sp>
          <p:nvSpPr>
            <p:cNvPr id="97" name="正方形/長方形 96"/>
            <p:cNvSpPr/>
            <p:nvPr/>
          </p:nvSpPr>
          <p:spPr>
            <a:xfrm>
              <a:off x="473057" y="3780311"/>
              <a:ext cx="1352550"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ysClr val="windowText" lastClr="000000"/>
                  </a:solidFill>
                </a:rPr>
                <a:t>広　　報</a:t>
              </a:r>
            </a:p>
          </p:txBody>
        </p:sp>
        <p:sp>
          <p:nvSpPr>
            <p:cNvPr id="98" name="正方形/長方形 97"/>
            <p:cNvSpPr/>
            <p:nvPr/>
          </p:nvSpPr>
          <p:spPr>
            <a:xfrm>
              <a:off x="463529" y="4410075"/>
              <a:ext cx="1362076" cy="2857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a:solidFill>
                    <a:sysClr val="windowText" lastClr="000000"/>
                  </a:solidFill>
                </a:rPr>
                <a:t>４６クラブ申請</a:t>
              </a:r>
            </a:p>
          </p:txBody>
        </p:sp>
        <p:sp>
          <p:nvSpPr>
            <p:cNvPr id="99" name="正方形/長方形 98"/>
            <p:cNvSpPr/>
            <p:nvPr/>
          </p:nvSpPr>
          <p:spPr>
            <a:xfrm>
              <a:off x="2196010" y="2486023"/>
              <a:ext cx="3238499" cy="5143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理事会等で協議、申請決議</a:t>
              </a:r>
              <a:endParaRPr lang="en-US" altLang="ja-JP" sz="1600" b="1" dirty="0">
                <a:solidFill>
                  <a:sysClr val="windowText" lastClr="000000"/>
                </a:solidFill>
              </a:endParaRPr>
            </a:p>
            <a:p>
              <a:pPr algn="l"/>
              <a:r>
                <a:rPr lang="ja-JP" altLang="en-US" sz="1600" b="1" dirty="0">
                  <a:solidFill>
                    <a:sysClr val="windowText" lastClr="000000"/>
                  </a:solidFill>
                </a:rPr>
                <a:t>プロジェクト実施後も、報告決議</a:t>
              </a:r>
            </a:p>
          </p:txBody>
        </p:sp>
        <p:sp>
          <p:nvSpPr>
            <p:cNvPr id="100" name="正方形/長方形 99"/>
            <p:cNvSpPr/>
            <p:nvPr/>
          </p:nvSpPr>
          <p:spPr>
            <a:xfrm>
              <a:off x="2181570" y="3191661"/>
              <a:ext cx="1536988"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可能な限り、多くの会員が参加</a:t>
              </a:r>
            </a:p>
          </p:txBody>
        </p:sp>
        <p:sp>
          <p:nvSpPr>
            <p:cNvPr id="101" name="正方形/長方形 100"/>
            <p:cNvSpPr/>
            <p:nvPr/>
          </p:nvSpPr>
          <p:spPr>
            <a:xfrm>
              <a:off x="2181570" y="3757944"/>
              <a:ext cx="1556652"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ウィークリー他でプロジェクト報告</a:t>
              </a:r>
            </a:p>
          </p:txBody>
        </p:sp>
        <p:sp>
          <p:nvSpPr>
            <p:cNvPr id="102" name="正方形/長方形 101"/>
            <p:cNvSpPr/>
            <p:nvPr/>
          </p:nvSpPr>
          <p:spPr>
            <a:xfrm>
              <a:off x="2174626" y="4397053"/>
              <a:ext cx="3238499" cy="285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ja-JP" altLang="en-US" sz="1600" b="1" dirty="0">
                  <a:solidFill>
                    <a:sysClr val="windowText" lastClr="000000"/>
                  </a:solidFill>
                </a:rPr>
                <a:t>毎年４６クラブより地区補助金委員会へ申請</a:t>
              </a:r>
            </a:p>
          </p:txBody>
        </p:sp>
        <p:sp>
          <p:nvSpPr>
            <p:cNvPr id="103" name="下矢印 102"/>
            <p:cNvSpPr/>
            <p:nvPr/>
          </p:nvSpPr>
          <p:spPr>
            <a:xfrm>
              <a:off x="1131232" y="2286000"/>
              <a:ext cx="45719" cy="2762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300"/>
            </a:p>
          </p:txBody>
        </p:sp>
        <p:sp>
          <p:nvSpPr>
            <p:cNvPr id="104" name="下矢印 103"/>
            <p:cNvSpPr/>
            <p:nvPr/>
          </p:nvSpPr>
          <p:spPr>
            <a:xfrm>
              <a:off x="1126471" y="2880893"/>
              <a:ext cx="45719" cy="25717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300"/>
            </a:p>
          </p:txBody>
        </p:sp>
        <p:sp>
          <p:nvSpPr>
            <p:cNvPr id="105" name="下矢印 104"/>
            <p:cNvSpPr/>
            <p:nvPr/>
          </p:nvSpPr>
          <p:spPr>
            <a:xfrm>
              <a:off x="1126246" y="3467099"/>
              <a:ext cx="45719"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300"/>
            </a:p>
          </p:txBody>
        </p:sp>
        <p:sp>
          <p:nvSpPr>
            <p:cNvPr id="106" name="下矢印 105"/>
            <p:cNvSpPr/>
            <p:nvPr/>
          </p:nvSpPr>
          <p:spPr>
            <a:xfrm>
              <a:off x="1131232" y="4086224"/>
              <a:ext cx="45719"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ja-JP" altLang="en-US" sz="1300"/>
            </a:p>
          </p:txBody>
        </p:sp>
      </p:grpSp>
      <p:sp>
        <p:nvSpPr>
          <p:cNvPr id="23" name="テキスト ボックス 22"/>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Ｐ．３</a:t>
            </a:r>
          </a:p>
        </p:txBody>
      </p:sp>
      <p:sp>
        <p:nvSpPr>
          <p:cNvPr id="24" name="テキスト ボックス 23"/>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２．地区補助金の課題</a:t>
            </a:r>
          </a:p>
        </p:txBody>
      </p:sp>
    </p:spTree>
    <p:extLst>
      <p:ext uri="{BB962C8B-B14F-4D97-AF65-F5344CB8AC3E}">
        <p14:creationId xmlns:p14="http://schemas.microsoft.com/office/powerpoint/2010/main" val="807003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Ｐ．４</a:t>
            </a:r>
          </a:p>
        </p:txBody>
      </p:sp>
      <p:sp>
        <p:nvSpPr>
          <p:cNvPr id="5" name="テキスト ボックス 4"/>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３．地区補助金のタイムスケジュール</a:t>
            </a:r>
          </a:p>
        </p:txBody>
      </p:sp>
      <p:graphicFrame>
        <p:nvGraphicFramePr>
          <p:cNvPr id="7" name="コンテンツ プレースホルダー 6"/>
          <p:cNvGraphicFramePr>
            <a:graphicFrameLocks noGrp="1" noChangeAspect="1"/>
          </p:cNvGraphicFramePr>
          <p:nvPr>
            <p:ph sz="quarter" idx="1"/>
            <p:extLst>
              <p:ext uri="{D42A27DB-BD31-4B8C-83A1-F6EECF244321}">
                <p14:modId xmlns:p14="http://schemas.microsoft.com/office/powerpoint/2010/main" val="2336871019"/>
              </p:ext>
            </p:extLst>
          </p:nvPr>
        </p:nvGraphicFramePr>
        <p:xfrm>
          <a:off x="1297542" y="1285159"/>
          <a:ext cx="10191626" cy="6474735"/>
        </p:xfrm>
        <a:graphic>
          <a:graphicData uri="http://schemas.openxmlformats.org/presentationml/2006/ole">
            <mc:AlternateContent xmlns:mc="http://schemas.openxmlformats.org/markup-compatibility/2006">
              <mc:Choice xmlns:v="urn:schemas-microsoft-com:vml" Requires="v">
                <p:oleObj spid="_x0000_s7194" name="ワークシート" r:id="rId4" imgW="11858502" imgH="6172301" progId="Excel.Sheet.12">
                  <p:embed/>
                </p:oleObj>
              </mc:Choice>
              <mc:Fallback>
                <p:oleObj name="ワークシート" r:id="rId4" imgW="11858502" imgH="6172301" progId="Excel.Sheet.12">
                  <p:embed/>
                  <p:pic>
                    <p:nvPicPr>
                      <p:cNvPr id="0" name="オブジェクト 2"/>
                      <p:cNvPicPr>
                        <a:picLocks noChangeAspect="1" noChangeArrowheads="1"/>
                      </p:cNvPicPr>
                      <p:nvPr/>
                    </p:nvPicPr>
                    <p:blipFill>
                      <a:blip r:embed="rId5"/>
                      <a:srcRect/>
                      <a:stretch>
                        <a:fillRect/>
                      </a:stretch>
                    </p:blipFill>
                    <p:spPr bwMode="auto">
                      <a:xfrm>
                        <a:off x="1297542" y="1285159"/>
                        <a:ext cx="10191626" cy="647473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585879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4" y="2546825"/>
            <a:ext cx="12291718" cy="2661629"/>
          </a:xfrm>
        </p:spPr>
        <p:txBody>
          <a:bodyPr/>
          <a:lstStyle/>
          <a:p>
            <a:pPr marL="0" indent="0">
              <a:buNone/>
            </a:pPr>
            <a:endParaRPr kumimoji="1" lang="en-US" altLang="ja-JP" dirty="0" smtClean="0"/>
          </a:p>
          <a:p>
            <a:pPr marL="0" indent="0">
              <a:buNone/>
            </a:pPr>
            <a:endParaRPr lang="en-US" altLang="ja-JP" dirty="0"/>
          </a:p>
          <a:p>
            <a:pPr marL="0" indent="0" algn="ctr">
              <a:buNone/>
            </a:pPr>
            <a:r>
              <a:rPr lang="ja-JP" altLang="en-US" dirty="0" smtClean="0"/>
              <a:t>　　　</a:t>
            </a:r>
            <a:r>
              <a:rPr lang="ja-JP" altLang="en-US" sz="4100" dirty="0"/>
              <a:t>ハンドブックＰ．２７、Ｐ．２８をご覧下さい</a:t>
            </a:r>
            <a:endParaRPr lang="en-US" altLang="ja-JP" sz="4100" dirty="0"/>
          </a:p>
          <a:p>
            <a:pPr marL="0" indent="0">
              <a:buNone/>
            </a:pPr>
            <a:endParaRPr kumimoji="1" lang="en-US" altLang="ja-JP" dirty="0" smtClean="0"/>
          </a:p>
        </p:txBody>
      </p:sp>
      <p:sp>
        <p:nvSpPr>
          <p:cNvPr id="4" name="テキスト ボックス 3"/>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４．地区補助金の審査基準</a:t>
            </a:r>
          </a:p>
        </p:txBody>
      </p:sp>
      <p:sp>
        <p:nvSpPr>
          <p:cNvPr id="5" name="テキスト ボックス 4"/>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Ｐ．５</a:t>
            </a:r>
          </a:p>
        </p:txBody>
      </p:sp>
    </p:spTree>
    <p:extLst>
      <p:ext uri="{BB962C8B-B14F-4D97-AF65-F5344CB8AC3E}">
        <p14:creationId xmlns:p14="http://schemas.microsoft.com/office/powerpoint/2010/main" val="2824282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Ｐ．６</a:t>
            </a:r>
          </a:p>
        </p:txBody>
      </p:sp>
      <p:sp>
        <p:nvSpPr>
          <p:cNvPr id="5" name="テキスト ボックス 4"/>
          <p:cNvSpPr txBox="1"/>
          <p:nvPr/>
        </p:nvSpPr>
        <p:spPr>
          <a:xfrm>
            <a:off x="1297544" y="217898"/>
            <a:ext cx="10994177" cy="675646"/>
          </a:xfrm>
          <a:prstGeom prst="rect">
            <a:avLst/>
          </a:prstGeom>
          <a:noFill/>
        </p:spPr>
        <p:txBody>
          <a:bodyPr wrap="square" lIns="105233" tIns="52616" rIns="105233" bIns="52616" rtlCol="0">
            <a:spAutoFit/>
          </a:bodyPr>
          <a:lstStyle/>
          <a:p>
            <a:r>
              <a:rPr lang="ja-JP" altLang="en-US" sz="3700" dirty="0"/>
              <a:t>５．地区補助金申請・報告のポイント</a:t>
            </a:r>
          </a:p>
        </p:txBody>
      </p:sp>
      <p:sp>
        <p:nvSpPr>
          <p:cNvPr id="6" name="テキスト ボックス 5"/>
          <p:cNvSpPr txBox="1"/>
          <p:nvPr/>
        </p:nvSpPr>
        <p:spPr>
          <a:xfrm>
            <a:off x="1841857" y="1207190"/>
            <a:ext cx="9502157" cy="6712615"/>
          </a:xfrm>
          <a:prstGeom prst="rect">
            <a:avLst/>
          </a:prstGeom>
          <a:noFill/>
        </p:spPr>
        <p:txBody>
          <a:bodyPr wrap="square" lIns="105233" tIns="52616" rIns="105233" bIns="52616" rtlCol="0">
            <a:spAutoFit/>
          </a:bodyPr>
          <a:lstStyle/>
          <a:p>
            <a:r>
              <a:rPr lang="ja-JP" altLang="en-US" sz="1600" b="1" dirty="0"/>
              <a:t>１．後日変更のないようしっかりと計画を立てる（見積書・支出内容等）</a:t>
            </a:r>
            <a:endParaRPr lang="en-US" altLang="ja-JP" sz="1600" b="1" dirty="0"/>
          </a:p>
          <a:p>
            <a:endParaRPr lang="en-US" altLang="ja-JP" sz="1600" b="1" dirty="0"/>
          </a:p>
          <a:p>
            <a:r>
              <a:rPr lang="ja-JP" altLang="en-US" sz="1600" b="1" dirty="0"/>
              <a:t>２．記念事業であっても事業そのものの支出は可（イベント経費は不可）</a:t>
            </a:r>
            <a:endParaRPr lang="en-US" altLang="ja-JP" sz="1600" b="1" dirty="0"/>
          </a:p>
          <a:p>
            <a:endParaRPr lang="en-US" altLang="ja-JP" sz="1600" b="1" dirty="0"/>
          </a:p>
          <a:p>
            <a:r>
              <a:rPr lang="ja-JP" altLang="en-US" sz="1600" b="1" dirty="0"/>
              <a:t>３．ロータリー青少年交換等への支援が可能となりましたが、当地区は従</a:t>
            </a:r>
            <a:endParaRPr lang="en-US" altLang="ja-JP" sz="1600" b="1" dirty="0"/>
          </a:p>
          <a:p>
            <a:r>
              <a:rPr lang="ja-JP" altLang="en-US" sz="1600" b="1" dirty="0"/>
              <a:t>　　前通り、原則として不可としております。</a:t>
            </a:r>
            <a:endParaRPr lang="en-US" altLang="ja-JP" sz="1600" b="1" dirty="0"/>
          </a:p>
          <a:p>
            <a:endParaRPr lang="en-US" altLang="ja-JP" sz="1600" b="1" dirty="0"/>
          </a:p>
          <a:p>
            <a:r>
              <a:rPr lang="ja-JP" altLang="en-US" sz="1600" b="1" dirty="0"/>
              <a:t>４．ロータリー以外の団体によって実施されている活動に資金を充てるこ</a:t>
            </a:r>
            <a:endParaRPr lang="en-US" altLang="ja-JP" sz="1600" b="1" dirty="0"/>
          </a:p>
          <a:p>
            <a:r>
              <a:rPr lang="ja-JP" altLang="en-US" sz="1600" b="1" dirty="0"/>
              <a:t>　　とができることとなりましたが、当地区は従前通り、原則として後援、共　</a:t>
            </a:r>
            <a:endParaRPr lang="en-US" altLang="ja-JP" sz="1600" b="1" dirty="0"/>
          </a:p>
          <a:p>
            <a:r>
              <a:rPr lang="ja-JP" altLang="en-US" sz="1600" b="1" dirty="0"/>
              <a:t>　　催は不可としております。</a:t>
            </a:r>
            <a:endParaRPr lang="en-US" altLang="ja-JP" sz="1600" b="1" dirty="0"/>
          </a:p>
          <a:p>
            <a:endParaRPr lang="en-US" altLang="ja-JP" sz="1600" b="1" dirty="0"/>
          </a:p>
          <a:p>
            <a:r>
              <a:rPr lang="ja-JP" altLang="en-US" sz="1600" b="1" dirty="0"/>
              <a:t>５．審査基準・授与と受諾の条件・地区ハンドブックを熟読してください</a:t>
            </a:r>
            <a:endParaRPr lang="en-US" altLang="ja-JP" sz="1600" b="1" dirty="0"/>
          </a:p>
          <a:p>
            <a:endParaRPr lang="en-US" altLang="ja-JP" sz="1600" b="1" dirty="0"/>
          </a:p>
          <a:p>
            <a:r>
              <a:rPr lang="ja-JP" altLang="en-US" sz="1600" b="1" dirty="0"/>
              <a:t>６．２０１４．７．１前の事業実施（支出）は不可</a:t>
            </a:r>
            <a:endParaRPr lang="en-US" altLang="ja-JP" sz="1600" b="1" dirty="0"/>
          </a:p>
          <a:p>
            <a:endParaRPr lang="en-US" altLang="ja-JP" sz="1600" b="1" dirty="0"/>
          </a:p>
          <a:p>
            <a:r>
              <a:rPr lang="ja-JP" altLang="en-US" sz="1600" b="1" dirty="0"/>
              <a:t>７．支払は可能な限り全て振込みとする</a:t>
            </a:r>
            <a:endParaRPr lang="en-US" altLang="ja-JP" sz="1600" b="1" dirty="0"/>
          </a:p>
          <a:p>
            <a:endParaRPr lang="en-US" altLang="ja-JP" sz="1600" b="1" dirty="0"/>
          </a:p>
          <a:p>
            <a:r>
              <a:rPr lang="ja-JP" altLang="en-US" sz="1600" b="1" dirty="0"/>
              <a:t>８．補助金入金があったらクラブ拠出金を入金し、口座残高を事業総額と　　</a:t>
            </a:r>
            <a:endParaRPr lang="en-US" altLang="ja-JP" sz="1600" b="1" dirty="0"/>
          </a:p>
          <a:p>
            <a:r>
              <a:rPr lang="ja-JP" altLang="en-US" sz="1600" b="1" dirty="0"/>
              <a:t>　　一致させてからスタートする</a:t>
            </a:r>
            <a:endParaRPr lang="en-US" altLang="ja-JP" sz="1600" b="1" dirty="0"/>
          </a:p>
          <a:p>
            <a:endParaRPr lang="en-US" altLang="ja-JP" sz="1600" b="1" dirty="0"/>
          </a:p>
          <a:p>
            <a:r>
              <a:rPr lang="ja-JP" altLang="en-US" sz="1600" b="1" dirty="0"/>
              <a:t>９．プロジェクト実施の過程で大きな変更がある場合には、予め地区補助　</a:t>
            </a:r>
            <a:endParaRPr lang="en-US" altLang="ja-JP" sz="1600" b="1" dirty="0"/>
          </a:p>
          <a:p>
            <a:r>
              <a:rPr lang="ja-JP" altLang="en-US" sz="1600" b="1" dirty="0"/>
              <a:t>　　金担当委員に相談する</a:t>
            </a:r>
            <a:endParaRPr lang="en-US" altLang="ja-JP" sz="1600" b="1" dirty="0"/>
          </a:p>
          <a:p>
            <a:endParaRPr lang="en-US" altLang="ja-JP" sz="1600" b="1" dirty="0"/>
          </a:p>
          <a:p>
            <a:r>
              <a:rPr lang="ja-JP" altLang="en-US" sz="1600" b="1" dirty="0"/>
              <a:t>１０．申請・報告とも、セルフチェックリストを添付する</a:t>
            </a:r>
            <a:endParaRPr lang="en-US" altLang="ja-JP" sz="1600" b="1" dirty="0"/>
          </a:p>
          <a:p>
            <a:endParaRPr lang="en-US" altLang="ja-JP" sz="1600" b="1" dirty="0"/>
          </a:p>
          <a:p>
            <a:r>
              <a:rPr lang="ja-JP" altLang="en-US" sz="1600" b="1" dirty="0"/>
              <a:t>１１．プロジェクト終了後、報告書を２ヶ月以内に提出する</a:t>
            </a:r>
            <a:endParaRPr lang="en-US" altLang="ja-JP" sz="1600" b="1" dirty="0"/>
          </a:p>
        </p:txBody>
      </p:sp>
    </p:spTree>
    <p:extLst>
      <p:ext uri="{BB962C8B-B14F-4D97-AF65-F5344CB8AC3E}">
        <p14:creationId xmlns:p14="http://schemas.microsoft.com/office/powerpoint/2010/main" val="2095022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97544" y="217898"/>
            <a:ext cx="10994177" cy="618151"/>
          </a:xfrm>
          <a:prstGeom prst="rect">
            <a:avLst/>
          </a:prstGeom>
          <a:noFill/>
        </p:spPr>
        <p:txBody>
          <a:bodyPr wrap="square" lIns="105233" tIns="52616" rIns="105233" bIns="52616" rtlCol="0">
            <a:spAutoFit/>
          </a:bodyPr>
          <a:lstStyle/>
          <a:p>
            <a:r>
              <a:rPr lang="ja-JP" altLang="en-US" sz="3200" dirty="0"/>
              <a:t>６．地区補助金報告書記載例（様式２－１）抜粋</a:t>
            </a:r>
          </a:p>
        </p:txBody>
      </p:sp>
      <p:sp>
        <p:nvSpPr>
          <p:cNvPr id="5" name="テキスト ボックス 4"/>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Ｐ．７</a:t>
            </a:r>
          </a:p>
        </p:txBody>
      </p:sp>
      <p:graphicFrame>
        <p:nvGraphicFramePr>
          <p:cNvPr id="28" name="オブジェクト 27"/>
          <p:cNvGraphicFramePr>
            <a:graphicFrameLocks noChangeAspect="1"/>
          </p:cNvGraphicFramePr>
          <p:nvPr>
            <p:extLst>
              <p:ext uri="{D42A27DB-BD31-4B8C-83A1-F6EECF244321}">
                <p14:modId xmlns:p14="http://schemas.microsoft.com/office/powerpoint/2010/main" val="773288495"/>
              </p:ext>
            </p:extLst>
          </p:nvPr>
        </p:nvGraphicFramePr>
        <p:xfrm>
          <a:off x="1599171" y="820060"/>
          <a:ext cx="8968871" cy="6937627"/>
        </p:xfrm>
        <a:graphic>
          <a:graphicData uri="http://schemas.openxmlformats.org/presentationml/2006/ole">
            <mc:AlternateContent xmlns:mc="http://schemas.openxmlformats.org/markup-compatibility/2006">
              <mc:Choice xmlns:v="urn:schemas-microsoft-com:vml" Requires="v">
                <p:oleObj spid="_x0000_s2073" name="ワークシート" r:id="rId4" imgW="7219839" imgH="10982248" progId="Excel.Sheet.12">
                  <p:embed/>
                </p:oleObj>
              </mc:Choice>
              <mc:Fallback>
                <p:oleObj name="ワークシート" r:id="rId4" imgW="7219839" imgH="10982248" progId="Excel.Sheet.12">
                  <p:embed/>
                  <p:pic>
                    <p:nvPicPr>
                      <p:cNvPr id="0" name=""/>
                      <p:cNvPicPr/>
                      <p:nvPr/>
                    </p:nvPicPr>
                    <p:blipFill>
                      <a:blip r:embed="rId5"/>
                      <a:stretch>
                        <a:fillRect/>
                      </a:stretch>
                    </p:blipFill>
                    <p:spPr>
                      <a:xfrm>
                        <a:off x="1599171" y="820060"/>
                        <a:ext cx="8968871" cy="6937627"/>
                      </a:xfrm>
                      <a:prstGeom prst="rect">
                        <a:avLst/>
                      </a:prstGeom>
                    </p:spPr>
                  </p:pic>
                </p:oleObj>
              </mc:Fallback>
            </mc:AlternateContent>
          </a:graphicData>
        </a:graphic>
      </p:graphicFrame>
    </p:spTree>
    <p:extLst>
      <p:ext uri="{BB962C8B-B14F-4D97-AF65-F5344CB8AC3E}">
        <p14:creationId xmlns:p14="http://schemas.microsoft.com/office/powerpoint/2010/main" val="67900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97544" y="217898"/>
            <a:ext cx="10994177" cy="618151"/>
          </a:xfrm>
          <a:prstGeom prst="rect">
            <a:avLst/>
          </a:prstGeom>
          <a:noFill/>
        </p:spPr>
        <p:txBody>
          <a:bodyPr wrap="square" lIns="105233" tIns="52616" rIns="105233" bIns="52616" rtlCol="0">
            <a:spAutoFit/>
          </a:bodyPr>
          <a:lstStyle/>
          <a:p>
            <a:r>
              <a:rPr lang="ja-JP" altLang="en-US" sz="3200" dirty="0"/>
              <a:t>６．地区補助金報告書記載例（様式２－２）抜粋</a:t>
            </a:r>
          </a:p>
        </p:txBody>
      </p:sp>
      <p:sp>
        <p:nvSpPr>
          <p:cNvPr id="5" name="テキスト ボックス 4"/>
          <p:cNvSpPr txBox="1"/>
          <p:nvPr/>
        </p:nvSpPr>
        <p:spPr>
          <a:xfrm>
            <a:off x="11004363" y="7582141"/>
            <a:ext cx="775687" cy="364215"/>
          </a:xfrm>
          <a:prstGeom prst="rect">
            <a:avLst/>
          </a:prstGeom>
          <a:noFill/>
        </p:spPr>
        <p:txBody>
          <a:bodyPr wrap="square" lIns="105233" tIns="52616" rIns="105233" bIns="52616" rtlCol="0">
            <a:spAutoFit/>
          </a:bodyPr>
          <a:lstStyle/>
          <a:p>
            <a:r>
              <a:rPr lang="ja-JP" altLang="en-US" sz="1600" dirty="0"/>
              <a:t>Ｐ．８</a:t>
            </a:r>
          </a:p>
        </p:txBody>
      </p:sp>
      <p:graphicFrame>
        <p:nvGraphicFramePr>
          <p:cNvPr id="8" name="オブジェクト 7"/>
          <p:cNvGraphicFramePr>
            <a:graphicFrameLocks noChangeAspect="1"/>
          </p:cNvGraphicFramePr>
          <p:nvPr>
            <p:extLst>
              <p:ext uri="{D42A27DB-BD31-4B8C-83A1-F6EECF244321}">
                <p14:modId xmlns:p14="http://schemas.microsoft.com/office/powerpoint/2010/main" val="2098290419"/>
              </p:ext>
            </p:extLst>
          </p:nvPr>
        </p:nvGraphicFramePr>
        <p:xfrm>
          <a:off x="1288259" y="793417"/>
          <a:ext cx="9425226" cy="7041444"/>
        </p:xfrm>
        <a:graphic>
          <a:graphicData uri="http://schemas.openxmlformats.org/presentationml/2006/ole">
            <mc:AlternateContent xmlns:mc="http://schemas.openxmlformats.org/markup-compatibility/2006">
              <mc:Choice xmlns:v="urn:schemas-microsoft-com:vml" Requires="v">
                <p:oleObj spid="_x0000_s3095" name="ワークシート" r:id="rId4" imgW="7324846" imgH="10191882" progId="Excel.Sheet.12">
                  <p:embed/>
                </p:oleObj>
              </mc:Choice>
              <mc:Fallback>
                <p:oleObj name="ワークシート" r:id="rId4" imgW="7324846" imgH="10191882" progId="Excel.Sheet.12">
                  <p:embed/>
                  <p:pic>
                    <p:nvPicPr>
                      <p:cNvPr id="0" name=""/>
                      <p:cNvPicPr/>
                      <p:nvPr/>
                    </p:nvPicPr>
                    <p:blipFill>
                      <a:blip r:embed="rId5"/>
                      <a:stretch>
                        <a:fillRect/>
                      </a:stretch>
                    </p:blipFill>
                    <p:spPr>
                      <a:xfrm>
                        <a:off x="1288259" y="793417"/>
                        <a:ext cx="9425226" cy="7041444"/>
                      </a:xfrm>
                      <a:prstGeom prst="rect">
                        <a:avLst/>
                      </a:prstGeom>
                    </p:spPr>
                  </p:pic>
                </p:oleObj>
              </mc:Fallback>
            </mc:AlternateContent>
          </a:graphicData>
        </a:graphic>
      </p:graphicFrame>
      <p:sp>
        <p:nvSpPr>
          <p:cNvPr id="2" name="右中かっこ 1"/>
          <p:cNvSpPr/>
          <p:nvPr/>
        </p:nvSpPr>
        <p:spPr>
          <a:xfrm>
            <a:off x="10427278" y="6288259"/>
            <a:ext cx="189246" cy="999595"/>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lIns="105233" tIns="52616" rIns="105233" bIns="52616" rtlCol="0" anchor="ctr"/>
          <a:lstStyle/>
          <a:p>
            <a:pPr algn="ctr"/>
            <a:endParaRPr kumimoji="1" lang="ja-JP" altLang="en-US"/>
          </a:p>
        </p:txBody>
      </p:sp>
      <p:sp>
        <p:nvSpPr>
          <p:cNvPr id="3" name="正方形/長方形 2"/>
          <p:cNvSpPr/>
          <p:nvPr/>
        </p:nvSpPr>
        <p:spPr>
          <a:xfrm>
            <a:off x="10521897" y="6602877"/>
            <a:ext cx="1157952" cy="323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5233" tIns="52616" rIns="105233" bIns="52616" rtlCol="0" anchor="ctr"/>
          <a:lstStyle/>
          <a:p>
            <a:pPr algn="ctr"/>
            <a:r>
              <a:rPr lang="ja-JP" altLang="en-US" sz="1400" b="1" dirty="0">
                <a:solidFill>
                  <a:schemeClr val="tx1"/>
                </a:solidFill>
              </a:rPr>
              <a:t>必ず記入</a:t>
            </a:r>
          </a:p>
        </p:txBody>
      </p:sp>
    </p:spTree>
    <p:extLst>
      <p:ext uri="{BB962C8B-B14F-4D97-AF65-F5344CB8AC3E}">
        <p14:creationId xmlns:p14="http://schemas.microsoft.com/office/powerpoint/2010/main" val="23415647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751</TotalTime>
  <Words>540</Words>
  <Application>Microsoft Office PowerPoint</Application>
  <PresentationFormat>ユーザー設定</PresentationFormat>
  <Paragraphs>194</Paragraphs>
  <Slides>18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18</vt:i4>
      </vt:variant>
    </vt:vector>
  </HeadingPairs>
  <TitlesOfParts>
    <vt:vector size="20" baseType="lpstr">
      <vt:lpstr>スパイス</vt:lpstr>
      <vt:lpstr>ワークシート</vt:lpstr>
      <vt:lpstr>国際ロータリー第2840地区 　　　　　　　　　　　　　　　  2014-2015年度（竹内年度）　　　　　　　　　　２０１４．８．２３（土）</vt:lpstr>
      <vt:lpstr>＜財団寄付と補助金システム＞　　　　　　　　　　　　　　　　　　　　　</vt:lpstr>
      <vt:lpstr>＜地区補助金＞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国際ロータリー第２８４０地区 ２０１４－２０１５年度（竹内年度）</dc:title>
  <dc:creator>皆川　愛貴</dc:creator>
  <cp:lastModifiedBy>MMC</cp:lastModifiedBy>
  <cp:revision>60</cp:revision>
  <cp:lastPrinted>2014-08-18T23:42:47Z</cp:lastPrinted>
  <dcterms:created xsi:type="dcterms:W3CDTF">2014-08-11T23:54:17Z</dcterms:created>
  <dcterms:modified xsi:type="dcterms:W3CDTF">2014-08-18T23:52:00Z</dcterms:modified>
</cp:coreProperties>
</file>